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6" r:id="rId1"/>
  </p:sldMasterIdLst>
  <p:sldIdLst>
    <p:sldId id="266" r:id="rId2"/>
    <p:sldId id="257" r:id="rId3"/>
    <p:sldId id="267" r:id="rId4"/>
    <p:sldId id="271" r:id="rId5"/>
    <p:sldId id="273" r:id="rId6"/>
    <p:sldId id="274" r:id="rId7"/>
    <p:sldId id="276" r:id="rId8"/>
    <p:sldId id="272" r:id="rId9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allowPng="1" imgSz="1024x768" encoding="windows-1252"/>
  <p:clrMru>
    <a:srgbClr val="0000FF"/>
    <a:srgbClr val="F880D0"/>
    <a:srgbClr val="FF00FF"/>
    <a:srgbClr val="FF0000"/>
    <a:srgbClr val="FFFF00"/>
    <a:srgbClr val="CCECFF"/>
    <a:srgbClr val="000066"/>
    <a:srgbClr val="080808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583" autoAdjust="0"/>
    <p:restoredTop sz="94664" autoAdjust="0"/>
  </p:normalViewPr>
  <p:slideViewPr>
    <p:cSldViewPr>
      <p:cViewPr varScale="1">
        <p:scale>
          <a:sx n="41" d="100"/>
          <a:sy n="41" d="100"/>
        </p:scale>
        <p:origin x="-1308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3800475" y="1789113"/>
            <a:ext cx="5340350" cy="5056187"/>
            <a:chOff x="2394" y="1127"/>
            <a:chExt cx="3364" cy="3185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ltGray">
            <a:xfrm>
              <a:off x="4230" y="1365"/>
              <a:ext cx="197" cy="102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" name="Oval 4"/>
            <p:cNvSpPr>
              <a:spLocks noChangeArrowheads="1"/>
            </p:cNvSpPr>
            <p:nvPr/>
          </p:nvSpPr>
          <p:spPr bwMode="ltGray">
            <a:xfrm>
              <a:off x="4299" y="1185"/>
              <a:ext cx="47" cy="47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" name="Rectangle 5"/>
            <p:cNvSpPr>
              <a:spLocks noChangeArrowheads="1"/>
            </p:cNvSpPr>
            <p:nvPr/>
          </p:nvSpPr>
          <p:spPr bwMode="ltGray">
            <a:xfrm rot="995337">
              <a:off x="5205" y="1495"/>
              <a:ext cx="6" cy="207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" name="Freeform 6"/>
            <p:cNvSpPr>
              <a:spLocks noEditPoints="1"/>
            </p:cNvSpPr>
            <p:nvPr/>
          </p:nvSpPr>
          <p:spPr bwMode="ltGray">
            <a:xfrm>
              <a:off x="4871" y="3508"/>
              <a:ext cx="66" cy="96"/>
            </a:xfrm>
            <a:custGeom>
              <a:avLst/>
              <a:gdLst/>
              <a:ahLst/>
              <a:cxnLst>
                <a:cxn ang="0">
                  <a:pos x="18" y="96"/>
                </a:cxn>
                <a:cxn ang="0">
                  <a:pos x="42" y="78"/>
                </a:cxn>
                <a:cxn ang="0">
                  <a:pos x="60" y="60"/>
                </a:cxn>
                <a:cxn ang="0">
                  <a:pos x="66" y="36"/>
                </a:cxn>
                <a:cxn ang="0">
                  <a:pos x="60" y="12"/>
                </a:cxn>
                <a:cxn ang="0">
                  <a:pos x="36" y="0"/>
                </a:cxn>
                <a:cxn ang="0">
                  <a:pos x="24" y="6"/>
                </a:cxn>
                <a:cxn ang="0">
                  <a:pos x="12" y="12"/>
                </a:cxn>
                <a:cxn ang="0">
                  <a:pos x="0" y="36"/>
                </a:cxn>
                <a:cxn ang="0">
                  <a:pos x="0" y="60"/>
                </a:cxn>
                <a:cxn ang="0">
                  <a:pos x="12" y="84"/>
                </a:cxn>
                <a:cxn ang="0">
                  <a:pos x="18" y="96"/>
                </a:cxn>
                <a:cxn ang="0">
                  <a:pos x="18" y="96"/>
                </a:cxn>
                <a:cxn ang="0">
                  <a:pos x="42" y="18"/>
                </a:cxn>
                <a:cxn ang="0">
                  <a:pos x="54" y="24"/>
                </a:cxn>
                <a:cxn ang="0">
                  <a:pos x="60" y="36"/>
                </a:cxn>
                <a:cxn ang="0">
                  <a:pos x="60" y="48"/>
                </a:cxn>
                <a:cxn ang="0">
                  <a:pos x="54" y="54"/>
                </a:cxn>
                <a:cxn ang="0">
                  <a:pos x="36" y="72"/>
                </a:cxn>
                <a:cxn ang="0">
                  <a:pos x="24" y="78"/>
                </a:cxn>
                <a:cxn ang="0">
                  <a:pos x="24" y="78"/>
                </a:cxn>
                <a:cxn ang="0">
                  <a:pos x="12" y="48"/>
                </a:cxn>
                <a:cxn ang="0">
                  <a:pos x="18" y="24"/>
                </a:cxn>
                <a:cxn ang="0">
                  <a:pos x="30" y="18"/>
                </a:cxn>
                <a:cxn ang="0">
                  <a:pos x="42" y="18"/>
                </a:cxn>
                <a:cxn ang="0">
                  <a:pos x="42" y="18"/>
                </a:cxn>
              </a:cxnLst>
              <a:rect l="0" t="0" r="r" b="b"/>
              <a:pathLst>
                <a:path w="66" h="96">
                  <a:moveTo>
                    <a:pt x="18" y="96"/>
                  </a:moveTo>
                  <a:lnTo>
                    <a:pt x="42" y="78"/>
                  </a:lnTo>
                  <a:lnTo>
                    <a:pt x="60" y="60"/>
                  </a:lnTo>
                  <a:lnTo>
                    <a:pt x="66" y="36"/>
                  </a:lnTo>
                  <a:lnTo>
                    <a:pt x="60" y="12"/>
                  </a:lnTo>
                  <a:lnTo>
                    <a:pt x="36" y="0"/>
                  </a:lnTo>
                  <a:lnTo>
                    <a:pt x="24" y="6"/>
                  </a:lnTo>
                  <a:lnTo>
                    <a:pt x="12" y="12"/>
                  </a:lnTo>
                  <a:lnTo>
                    <a:pt x="0" y="36"/>
                  </a:lnTo>
                  <a:lnTo>
                    <a:pt x="0" y="60"/>
                  </a:lnTo>
                  <a:lnTo>
                    <a:pt x="12" y="84"/>
                  </a:lnTo>
                  <a:lnTo>
                    <a:pt x="18" y="96"/>
                  </a:lnTo>
                  <a:lnTo>
                    <a:pt x="18" y="96"/>
                  </a:lnTo>
                  <a:close/>
                  <a:moveTo>
                    <a:pt x="42" y="18"/>
                  </a:moveTo>
                  <a:lnTo>
                    <a:pt x="54" y="24"/>
                  </a:lnTo>
                  <a:lnTo>
                    <a:pt x="60" y="36"/>
                  </a:lnTo>
                  <a:lnTo>
                    <a:pt x="60" y="48"/>
                  </a:lnTo>
                  <a:lnTo>
                    <a:pt x="54" y="54"/>
                  </a:lnTo>
                  <a:lnTo>
                    <a:pt x="36" y="72"/>
                  </a:lnTo>
                  <a:lnTo>
                    <a:pt x="24" y="78"/>
                  </a:lnTo>
                  <a:lnTo>
                    <a:pt x="24" y="78"/>
                  </a:lnTo>
                  <a:lnTo>
                    <a:pt x="12" y="48"/>
                  </a:lnTo>
                  <a:lnTo>
                    <a:pt x="18" y="24"/>
                  </a:lnTo>
                  <a:lnTo>
                    <a:pt x="30" y="18"/>
                  </a:lnTo>
                  <a:lnTo>
                    <a:pt x="42" y="18"/>
                  </a:lnTo>
                  <a:lnTo>
                    <a:pt x="42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" name="Rectangle 7"/>
            <p:cNvSpPr>
              <a:spLocks noChangeArrowheads="1"/>
            </p:cNvSpPr>
            <p:nvPr/>
          </p:nvSpPr>
          <p:spPr bwMode="ltGray">
            <a:xfrm rot="91736">
              <a:off x="5487" y="1535"/>
              <a:ext cx="6" cy="1998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" name="Rectangle 8"/>
            <p:cNvSpPr>
              <a:spLocks noChangeArrowheads="1"/>
            </p:cNvSpPr>
            <p:nvPr/>
          </p:nvSpPr>
          <p:spPr bwMode="ltGray">
            <a:xfrm rot="-926223">
              <a:off x="5640" y="1521"/>
              <a:ext cx="6" cy="881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" name="Rectangle 9"/>
            <p:cNvSpPr>
              <a:spLocks noChangeArrowheads="1"/>
            </p:cNvSpPr>
            <p:nvPr/>
          </p:nvSpPr>
          <p:spPr bwMode="ltGray">
            <a:xfrm rot="-1140313">
              <a:off x="3444" y="1816"/>
              <a:ext cx="6" cy="203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" name="Rectangle 10"/>
            <p:cNvSpPr>
              <a:spLocks noChangeArrowheads="1"/>
            </p:cNvSpPr>
            <p:nvPr/>
          </p:nvSpPr>
          <p:spPr bwMode="ltGray">
            <a:xfrm rot="1114412">
              <a:off x="2757" y="1821"/>
              <a:ext cx="6" cy="2119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" name="Rectangle 11"/>
            <p:cNvSpPr>
              <a:spLocks noChangeArrowheads="1"/>
            </p:cNvSpPr>
            <p:nvPr/>
          </p:nvSpPr>
          <p:spPr bwMode="ltGray">
            <a:xfrm rot="254676">
              <a:off x="3035" y="1870"/>
              <a:ext cx="6" cy="1906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" name="Freeform 12"/>
            <p:cNvSpPr>
              <a:spLocks/>
            </p:cNvSpPr>
            <p:nvPr/>
          </p:nvSpPr>
          <p:spPr bwMode="ltGray">
            <a:xfrm>
              <a:off x="4007" y="3021"/>
              <a:ext cx="623" cy="156"/>
            </a:xfrm>
            <a:custGeom>
              <a:avLst/>
              <a:gdLst/>
              <a:ahLst/>
              <a:cxnLst>
                <a:cxn ang="0">
                  <a:pos x="6" y="18"/>
                </a:cxn>
                <a:cxn ang="0">
                  <a:pos x="162" y="36"/>
                </a:cxn>
                <a:cxn ang="0">
                  <a:pos x="251" y="36"/>
                </a:cxn>
                <a:cxn ang="0">
                  <a:pos x="354" y="30"/>
                </a:cxn>
                <a:cxn ang="0">
                  <a:pos x="473" y="18"/>
                </a:cxn>
                <a:cxn ang="0">
                  <a:pos x="611" y="0"/>
                </a:cxn>
                <a:cxn ang="0">
                  <a:pos x="623" y="114"/>
                </a:cxn>
                <a:cxn ang="0">
                  <a:pos x="497" y="138"/>
                </a:cxn>
                <a:cxn ang="0">
                  <a:pos x="414" y="150"/>
                </a:cxn>
                <a:cxn ang="0">
                  <a:pos x="318" y="156"/>
                </a:cxn>
                <a:cxn ang="0">
                  <a:pos x="215" y="156"/>
                </a:cxn>
                <a:cxn ang="0">
                  <a:pos x="108" y="150"/>
                </a:cxn>
                <a:cxn ang="0">
                  <a:pos x="0" y="132"/>
                </a:cxn>
                <a:cxn ang="0">
                  <a:pos x="6" y="18"/>
                </a:cxn>
                <a:cxn ang="0">
                  <a:pos x="6" y="18"/>
                </a:cxn>
              </a:cxnLst>
              <a:rect l="0" t="0" r="r" b="b"/>
              <a:pathLst>
                <a:path w="623" h="156">
                  <a:moveTo>
                    <a:pt x="6" y="18"/>
                  </a:moveTo>
                  <a:lnTo>
                    <a:pt x="162" y="36"/>
                  </a:lnTo>
                  <a:lnTo>
                    <a:pt x="251" y="36"/>
                  </a:lnTo>
                  <a:lnTo>
                    <a:pt x="354" y="30"/>
                  </a:lnTo>
                  <a:lnTo>
                    <a:pt x="473" y="18"/>
                  </a:lnTo>
                  <a:lnTo>
                    <a:pt x="611" y="0"/>
                  </a:lnTo>
                  <a:lnTo>
                    <a:pt x="623" y="114"/>
                  </a:lnTo>
                  <a:lnTo>
                    <a:pt x="497" y="138"/>
                  </a:lnTo>
                  <a:lnTo>
                    <a:pt x="414" y="150"/>
                  </a:lnTo>
                  <a:lnTo>
                    <a:pt x="318" y="156"/>
                  </a:lnTo>
                  <a:lnTo>
                    <a:pt x="215" y="156"/>
                  </a:lnTo>
                  <a:lnTo>
                    <a:pt x="108" y="150"/>
                  </a:lnTo>
                  <a:lnTo>
                    <a:pt x="0" y="132"/>
                  </a:lnTo>
                  <a:lnTo>
                    <a:pt x="6" y="18"/>
                  </a:lnTo>
                  <a:lnTo>
                    <a:pt x="6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" name="Freeform 13"/>
            <p:cNvSpPr>
              <a:spLocks/>
            </p:cNvSpPr>
            <p:nvPr/>
          </p:nvSpPr>
          <p:spPr bwMode="ltGray">
            <a:xfrm>
              <a:off x="4762" y="3591"/>
              <a:ext cx="996" cy="126"/>
            </a:xfrm>
            <a:custGeom>
              <a:avLst/>
              <a:gdLst/>
              <a:ahLst/>
              <a:cxnLst>
                <a:cxn ang="0">
                  <a:pos x="754" y="6"/>
                </a:cxn>
                <a:cxn ang="0">
                  <a:pos x="652" y="6"/>
                </a:cxn>
                <a:cxn ang="0">
                  <a:pos x="563" y="6"/>
                </a:cxn>
                <a:cxn ang="0">
                  <a:pos x="479" y="6"/>
                </a:cxn>
                <a:cxn ang="0">
                  <a:pos x="401" y="6"/>
                </a:cxn>
                <a:cxn ang="0">
                  <a:pos x="335" y="0"/>
                </a:cxn>
                <a:cxn ang="0">
                  <a:pos x="276" y="0"/>
                </a:cxn>
                <a:cxn ang="0">
                  <a:pos x="222" y="0"/>
                </a:cxn>
                <a:cxn ang="0">
                  <a:pos x="180" y="6"/>
                </a:cxn>
                <a:cxn ang="0">
                  <a:pos x="138" y="6"/>
                </a:cxn>
                <a:cxn ang="0">
                  <a:pos x="108" y="6"/>
                </a:cxn>
                <a:cxn ang="0">
                  <a:pos x="54" y="6"/>
                </a:cxn>
                <a:cxn ang="0">
                  <a:pos x="24" y="12"/>
                </a:cxn>
                <a:cxn ang="0">
                  <a:pos x="6" y="18"/>
                </a:cxn>
                <a:cxn ang="0">
                  <a:pos x="0" y="24"/>
                </a:cxn>
                <a:cxn ang="0">
                  <a:pos x="12" y="42"/>
                </a:cxn>
                <a:cxn ang="0">
                  <a:pos x="18" y="48"/>
                </a:cxn>
                <a:cxn ang="0">
                  <a:pos x="30" y="54"/>
                </a:cxn>
                <a:cxn ang="0">
                  <a:pos x="60" y="60"/>
                </a:cxn>
                <a:cxn ang="0">
                  <a:pos x="90" y="72"/>
                </a:cxn>
                <a:cxn ang="0">
                  <a:pos x="144" y="84"/>
                </a:cxn>
                <a:cxn ang="0">
                  <a:pos x="210" y="90"/>
                </a:cxn>
                <a:cxn ang="0">
                  <a:pos x="293" y="102"/>
                </a:cxn>
                <a:cxn ang="0">
                  <a:pos x="389" y="108"/>
                </a:cxn>
                <a:cxn ang="0">
                  <a:pos x="503" y="120"/>
                </a:cxn>
                <a:cxn ang="0">
                  <a:pos x="622" y="120"/>
                </a:cxn>
                <a:cxn ang="0">
                  <a:pos x="754" y="126"/>
                </a:cxn>
                <a:cxn ang="0">
                  <a:pos x="873" y="126"/>
                </a:cxn>
                <a:cxn ang="0">
                  <a:pos x="993" y="126"/>
                </a:cxn>
                <a:cxn ang="0">
                  <a:pos x="993" y="12"/>
                </a:cxn>
                <a:cxn ang="0">
                  <a:pos x="879" y="12"/>
                </a:cxn>
                <a:cxn ang="0">
                  <a:pos x="754" y="6"/>
                </a:cxn>
                <a:cxn ang="0">
                  <a:pos x="754" y="6"/>
                </a:cxn>
              </a:cxnLst>
              <a:rect l="0" t="0" r="r" b="b"/>
              <a:pathLst>
                <a:path w="993" h="126">
                  <a:moveTo>
                    <a:pt x="754" y="6"/>
                  </a:moveTo>
                  <a:lnTo>
                    <a:pt x="652" y="6"/>
                  </a:lnTo>
                  <a:lnTo>
                    <a:pt x="563" y="6"/>
                  </a:lnTo>
                  <a:lnTo>
                    <a:pt x="479" y="6"/>
                  </a:lnTo>
                  <a:lnTo>
                    <a:pt x="401" y="6"/>
                  </a:lnTo>
                  <a:lnTo>
                    <a:pt x="335" y="0"/>
                  </a:lnTo>
                  <a:lnTo>
                    <a:pt x="276" y="0"/>
                  </a:lnTo>
                  <a:lnTo>
                    <a:pt x="222" y="0"/>
                  </a:lnTo>
                  <a:lnTo>
                    <a:pt x="180" y="6"/>
                  </a:lnTo>
                  <a:lnTo>
                    <a:pt x="138" y="6"/>
                  </a:lnTo>
                  <a:lnTo>
                    <a:pt x="108" y="6"/>
                  </a:lnTo>
                  <a:lnTo>
                    <a:pt x="54" y="6"/>
                  </a:lnTo>
                  <a:lnTo>
                    <a:pt x="24" y="12"/>
                  </a:lnTo>
                  <a:lnTo>
                    <a:pt x="6" y="18"/>
                  </a:lnTo>
                  <a:lnTo>
                    <a:pt x="0" y="24"/>
                  </a:lnTo>
                  <a:lnTo>
                    <a:pt x="12" y="42"/>
                  </a:lnTo>
                  <a:lnTo>
                    <a:pt x="18" y="48"/>
                  </a:lnTo>
                  <a:lnTo>
                    <a:pt x="30" y="54"/>
                  </a:lnTo>
                  <a:lnTo>
                    <a:pt x="60" y="60"/>
                  </a:lnTo>
                  <a:lnTo>
                    <a:pt x="90" y="72"/>
                  </a:lnTo>
                  <a:lnTo>
                    <a:pt x="144" y="84"/>
                  </a:lnTo>
                  <a:lnTo>
                    <a:pt x="210" y="90"/>
                  </a:lnTo>
                  <a:lnTo>
                    <a:pt x="293" y="102"/>
                  </a:lnTo>
                  <a:lnTo>
                    <a:pt x="389" y="108"/>
                  </a:lnTo>
                  <a:lnTo>
                    <a:pt x="503" y="120"/>
                  </a:lnTo>
                  <a:lnTo>
                    <a:pt x="622" y="120"/>
                  </a:lnTo>
                  <a:lnTo>
                    <a:pt x="754" y="126"/>
                  </a:lnTo>
                  <a:lnTo>
                    <a:pt x="873" y="126"/>
                  </a:lnTo>
                  <a:lnTo>
                    <a:pt x="993" y="126"/>
                  </a:lnTo>
                  <a:lnTo>
                    <a:pt x="993" y="12"/>
                  </a:lnTo>
                  <a:lnTo>
                    <a:pt x="879" y="12"/>
                  </a:lnTo>
                  <a:lnTo>
                    <a:pt x="754" y="6"/>
                  </a:lnTo>
                  <a:lnTo>
                    <a:pt x="754" y="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6" name="Freeform 14"/>
            <p:cNvSpPr>
              <a:spLocks/>
            </p:cNvSpPr>
            <p:nvPr/>
          </p:nvSpPr>
          <p:spPr bwMode="ltGray">
            <a:xfrm>
              <a:off x="4786" y="3645"/>
              <a:ext cx="972" cy="24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4" y="54"/>
                </a:cxn>
                <a:cxn ang="0">
                  <a:pos x="66" y="96"/>
                </a:cxn>
                <a:cxn ang="0">
                  <a:pos x="120" y="137"/>
                </a:cxn>
                <a:cxn ang="0">
                  <a:pos x="198" y="173"/>
                </a:cxn>
                <a:cxn ang="0">
                  <a:pos x="293" y="203"/>
                </a:cxn>
                <a:cxn ang="0">
                  <a:pos x="353" y="215"/>
                </a:cxn>
                <a:cxn ang="0">
                  <a:pos x="413" y="227"/>
                </a:cxn>
                <a:cxn ang="0">
                  <a:pos x="479" y="233"/>
                </a:cxn>
                <a:cxn ang="0">
                  <a:pos x="556" y="239"/>
                </a:cxn>
                <a:cxn ang="0">
                  <a:pos x="634" y="245"/>
                </a:cxn>
                <a:cxn ang="0">
                  <a:pos x="724" y="245"/>
                </a:cxn>
                <a:cxn ang="0">
                  <a:pos x="855" y="245"/>
                </a:cxn>
                <a:cxn ang="0">
                  <a:pos x="969" y="239"/>
                </a:cxn>
                <a:cxn ang="0">
                  <a:pos x="969" y="60"/>
                </a:cxn>
                <a:cxn ang="0">
                  <a:pos x="700" y="60"/>
                </a:cxn>
                <a:cxn ang="0">
                  <a:pos x="503" y="54"/>
                </a:cxn>
                <a:cxn ang="0">
                  <a:pos x="317" y="42"/>
                </a:cxn>
                <a:cxn ang="0">
                  <a:pos x="150" y="24"/>
                </a:cxn>
                <a:cxn ang="0">
                  <a:pos x="72" y="12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969" h="245">
                  <a:moveTo>
                    <a:pt x="0" y="0"/>
                  </a:moveTo>
                  <a:lnTo>
                    <a:pt x="24" y="54"/>
                  </a:lnTo>
                  <a:lnTo>
                    <a:pt x="66" y="96"/>
                  </a:lnTo>
                  <a:lnTo>
                    <a:pt x="120" y="137"/>
                  </a:lnTo>
                  <a:lnTo>
                    <a:pt x="198" y="173"/>
                  </a:lnTo>
                  <a:lnTo>
                    <a:pt x="293" y="203"/>
                  </a:lnTo>
                  <a:lnTo>
                    <a:pt x="353" y="215"/>
                  </a:lnTo>
                  <a:lnTo>
                    <a:pt x="413" y="227"/>
                  </a:lnTo>
                  <a:lnTo>
                    <a:pt x="479" y="233"/>
                  </a:lnTo>
                  <a:lnTo>
                    <a:pt x="556" y="239"/>
                  </a:lnTo>
                  <a:lnTo>
                    <a:pt x="634" y="245"/>
                  </a:lnTo>
                  <a:lnTo>
                    <a:pt x="724" y="245"/>
                  </a:lnTo>
                  <a:lnTo>
                    <a:pt x="855" y="245"/>
                  </a:lnTo>
                  <a:lnTo>
                    <a:pt x="969" y="239"/>
                  </a:lnTo>
                  <a:lnTo>
                    <a:pt x="969" y="60"/>
                  </a:lnTo>
                  <a:lnTo>
                    <a:pt x="700" y="60"/>
                  </a:lnTo>
                  <a:lnTo>
                    <a:pt x="503" y="54"/>
                  </a:lnTo>
                  <a:lnTo>
                    <a:pt x="317" y="42"/>
                  </a:lnTo>
                  <a:lnTo>
                    <a:pt x="150" y="24"/>
                  </a:lnTo>
                  <a:lnTo>
                    <a:pt x="72" y="1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7" name="Freeform 15"/>
            <p:cNvSpPr>
              <a:spLocks/>
            </p:cNvSpPr>
            <p:nvPr/>
          </p:nvSpPr>
          <p:spPr bwMode="ltGray">
            <a:xfrm>
              <a:off x="4804" y="3591"/>
              <a:ext cx="954" cy="90"/>
            </a:xfrm>
            <a:custGeom>
              <a:avLst/>
              <a:gdLst/>
              <a:ahLst/>
              <a:cxnLst>
                <a:cxn ang="0">
                  <a:pos x="700" y="0"/>
                </a:cxn>
                <a:cxn ang="0">
                  <a:pos x="598" y="0"/>
                </a:cxn>
                <a:cxn ang="0">
                  <a:pos x="515" y="0"/>
                </a:cxn>
                <a:cxn ang="0">
                  <a:pos x="431" y="0"/>
                </a:cxn>
                <a:cxn ang="0">
                  <a:pos x="365" y="0"/>
                </a:cxn>
                <a:cxn ang="0">
                  <a:pos x="299" y="0"/>
                </a:cxn>
                <a:cxn ang="0">
                  <a:pos x="245" y="0"/>
                </a:cxn>
                <a:cxn ang="0">
                  <a:pos x="198" y="0"/>
                </a:cxn>
                <a:cxn ang="0">
                  <a:pos x="162" y="0"/>
                </a:cxn>
                <a:cxn ang="0">
                  <a:pos x="126" y="6"/>
                </a:cxn>
                <a:cxn ang="0">
                  <a:pos x="96" y="6"/>
                </a:cxn>
                <a:cxn ang="0">
                  <a:pos x="54" y="12"/>
                </a:cxn>
                <a:cxn ang="0">
                  <a:pos x="30" y="12"/>
                </a:cxn>
                <a:cxn ang="0">
                  <a:pos x="12" y="18"/>
                </a:cxn>
                <a:cxn ang="0">
                  <a:pos x="6" y="18"/>
                </a:cxn>
                <a:cxn ang="0">
                  <a:pos x="0" y="24"/>
                </a:cxn>
                <a:cxn ang="0">
                  <a:pos x="6" y="30"/>
                </a:cxn>
                <a:cxn ang="0">
                  <a:pos x="24" y="36"/>
                </a:cxn>
                <a:cxn ang="0">
                  <a:pos x="54" y="42"/>
                </a:cxn>
                <a:cxn ang="0">
                  <a:pos x="102" y="54"/>
                </a:cxn>
                <a:cxn ang="0">
                  <a:pos x="168" y="60"/>
                </a:cxn>
                <a:cxn ang="0">
                  <a:pos x="251" y="66"/>
                </a:cxn>
                <a:cxn ang="0">
                  <a:pos x="341" y="78"/>
                </a:cxn>
                <a:cxn ang="0">
                  <a:pos x="449" y="84"/>
                </a:cxn>
                <a:cxn ang="0">
                  <a:pos x="568" y="84"/>
                </a:cxn>
                <a:cxn ang="0">
                  <a:pos x="694" y="90"/>
                </a:cxn>
                <a:cxn ang="0">
                  <a:pos x="825" y="90"/>
                </a:cxn>
                <a:cxn ang="0">
                  <a:pos x="951" y="90"/>
                </a:cxn>
                <a:cxn ang="0">
                  <a:pos x="951" y="6"/>
                </a:cxn>
                <a:cxn ang="0">
                  <a:pos x="831" y="6"/>
                </a:cxn>
                <a:cxn ang="0">
                  <a:pos x="772" y="6"/>
                </a:cxn>
                <a:cxn ang="0">
                  <a:pos x="700" y="0"/>
                </a:cxn>
                <a:cxn ang="0">
                  <a:pos x="700" y="0"/>
                </a:cxn>
              </a:cxnLst>
              <a:rect l="0" t="0" r="r" b="b"/>
              <a:pathLst>
                <a:path w="951" h="90">
                  <a:moveTo>
                    <a:pt x="700" y="0"/>
                  </a:moveTo>
                  <a:lnTo>
                    <a:pt x="598" y="0"/>
                  </a:lnTo>
                  <a:lnTo>
                    <a:pt x="515" y="0"/>
                  </a:lnTo>
                  <a:lnTo>
                    <a:pt x="431" y="0"/>
                  </a:lnTo>
                  <a:lnTo>
                    <a:pt x="365" y="0"/>
                  </a:lnTo>
                  <a:lnTo>
                    <a:pt x="299" y="0"/>
                  </a:lnTo>
                  <a:lnTo>
                    <a:pt x="245" y="0"/>
                  </a:lnTo>
                  <a:lnTo>
                    <a:pt x="198" y="0"/>
                  </a:lnTo>
                  <a:lnTo>
                    <a:pt x="162" y="0"/>
                  </a:lnTo>
                  <a:lnTo>
                    <a:pt x="126" y="6"/>
                  </a:lnTo>
                  <a:lnTo>
                    <a:pt x="96" y="6"/>
                  </a:lnTo>
                  <a:lnTo>
                    <a:pt x="54" y="12"/>
                  </a:lnTo>
                  <a:lnTo>
                    <a:pt x="30" y="12"/>
                  </a:lnTo>
                  <a:lnTo>
                    <a:pt x="12" y="18"/>
                  </a:lnTo>
                  <a:lnTo>
                    <a:pt x="6" y="18"/>
                  </a:lnTo>
                  <a:lnTo>
                    <a:pt x="0" y="24"/>
                  </a:lnTo>
                  <a:lnTo>
                    <a:pt x="6" y="30"/>
                  </a:lnTo>
                  <a:lnTo>
                    <a:pt x="24" y="36"/>
                  </a:lnTo>
                  <a:lnTo>
                    <a:pt x="54" y="42"/>
                  </a:lnTo>
                  <a:lnTo>
                    <a:pt x="102" y="54"/>
                  </a:lnTo>
                  <a:lnTo>
                    <a:pt x="168" y="60"/>
                  </a:lnTo>
                  <a:lnTo>
                    <a:pt x="251" y="66"/>
                  </a:lnTo>
                  <a:lnTo>
                    <a:pt x="341" y="78"/>
                  </a:lnTo>
                  <a:lnTo>
                    <a:pt x="449" y="84"/>
                  </a:lnTo>
                  <a:lnTo>
                    <a:pt x="568" y="84"/>
                  </a:lnTo>
                  <a:lnTo>
                    <a:pt x="694" y="90"/>
                  </a:lnTo>
                  <a:lnTo>
                    <a:pt x="825" y="90"/>
                  </a:lnTo>
                  <a:lnTo>
                    <a:pt x="951" y="90"/>
                  </a:lnTo>
                  <a:lnTo>
                    <a:pt x="951" y="6"/>
                  </a:lnTo>
                  <a:lnTo>
                    <a:pt x="831" y="6"/>
                  </a:lnTo>
                  <a:lnTo>
                    <a:pt x="772" y="6"/>
                  </a:lnTo>
                  <a:lnTo>
                    <a:pt x="700" y="0"/>
                  </a:lnTo>
                  <a:lnTo>
                    <a:pt x="70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8" name="Freeform 16"/>
            <p:cNvSpPr>
              <a:spLocks/>
            </p:cNvSpPr>
            <p:nvPr/>
          </p:nvSpPr>
          <p:spPr bwMode="ltGray">
            <a:xfrm>
              <a:off x="3059" y="1541"/>
              <a:ext cx="102" cy="155"/>
            </a:xfrm>
            <a:custGeom>
              <a:avLst/>
              <a:gdLst/>
              <a:ahLst/>
              <a:cxnLst>
                <a:cxn ang="0">
                  <a:pos x="102" y="0"/>
                </a:cxn>
                <a:cxn ang="0">
                  <a:pos x="0" y="12"/>
                </a:cxn>
                <a:cxn ang="0">
                  <a:pos x="30" y="72"/>
                </a:cxn>
                <a:cxn ang="0">
                  <a:pos x="30" y="155"/>
                </a:cxn>
                <a:cxn ang="0">
                  <a:pos x="72" y="155"/>
                </a:cxn>
                <a:cxn ang="0">
                  <a:pos x="72" y="66"/>
                </a:cxn>
                <a:cxn ang="0">
                  <a:pos x="102" y="0"/>
                </a:cxn>
                <a:cxn ang="0">
                  <a:pos x="102" y="0"/>
                </a:cxn>
              </a:cxnLst>
              <a:rect l="0" t="0" r="r" b="b"/>
              <a:pathLst>
                <a:path w="102" h="155">
                  <a:moveTo>
                    <a:pt x="102" y="0"/>
                  </a:moveTo>
                  <a:lnTo>
                    <a:pt x="0" y="12"/>
                  </a:lnTo>
                  <a:lnTo>
                    <a:pt x="30" y="72"/>
                  </a:lnTo>
                  <a:lnTo>
                    <a:pt x="30" y="155"/>
                  </a:lnTo>
                  <a:lnTo>
                    <a:pt x="72" y="155"/>
                  </a:lnTo>
                  <a:lnTo>
                    <a:pt x="72" y="66"/>
                  </a:lnTo>
                  <a:lnTo>
                    <a:pt x="102" y="0"/>
                  </a:lnTo>
                  <a:lnTo>
                    <a:pt x="102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9" name="Freeform 17"/>
            <p:cNvSpPr>
              <a:spLocks noEditPoints="1"/>
            </p:cNvSpPr>
            <p:nvPr/>
          </p:nvSpPr>
          <p:spPr bwMode="ltGray">
            <a:xfrm>
              <a:off x="3059" y="1690"/>
              <a:ext cx="90" cy="96"/>
            </a:xfrm>
            <a:custGeom>
              <a:avLst/>
              <a:gdLst/>
              <a:ahLst/>
              <a:cxnLst>
                <a:cxn ang="0">
                  <a:pos x="48" y="96"/>
                </a:cxn>
                <a:cxn ang="0">
                  <a:pos x="72" y="72"/>
                </a:cxn>
                <a:cxn ang="0">
                  <a:pos x="84" y="48"/>
                </a:cxn>
                <a:cxn ang="0">
                  <a:pos x="90" y="36"/>
                </a:cxn>
                <a:cxn ang="0">
                  <a:pos x="84" y="24"/>
                </a:cxn>
                <a:cxn ang="0">
                  <a:pos x="66" y="6"/>
                </a:cxn>
                <a:cxn ang="0">
                  <a:pos x="42" y="0"/>
                </a:cxn>
                <a:cxn ang="0">
                  <a:pos x="24" y="0"/>
                </a:cxn>
                <a:cxn ang="0">
                  <a:pos x="12" y="12"/>
                </a:cxn>
                <a:cxn ang="0">
                  <a:pos x="6" y="24"/>
                </a:cxn>
                <a:cxn ang="0">
                  <a:pos x="0" y="36"/>
                </a:cxn>
                <a:cxn ang="0">
                  <a:pos x="12" y="66"/>
                </a:cxn>
                <a:cxn ang="0">
                  <a:pos x="30" y="84"/>
                </a:cxn>
                <a:cxn ang="0">
                  <a:pos x="48" y="96"/>
                </a:cxn>
                <a:cxn ang="0">
                  <a:pos x="48" y="96"/>
                </a:cxn>
                <a:cxn ang="0">
                  <a:pos x="48" y="12"/>
                </a:cxn>
                <a:cxn ang="0">
                  <a:pos x="66" y="18"/>
                </a:cxn>
                <a:cxn ang="0">
                  <a:pos x="72" y="24"/>
                </a:cxn>
                <a:cxn ang="0">
                  <a:pos x="72" y="36"/>
                </a:cxn>
                <a:cxn ang="0">
                  <a:pos x="72" y="48"/>
                </a:cxn>
                <a:cxn ang="0">
                  <a:pos x="54" y="66"/>
                </a:cxn>
                <a:cxn ang="0">
                  <a:pos x="48" y="78"/>
                </a:cxn>
                <a:cxn ang="0">
                  <a:pos x="30" y="66"/>
                </a:cxn>
                <a:cxn ang="0">
                  <a:pos x="24" y="48"/>
                </a:cxn>
                <a:cxn ang="0">
                  <a:pos x="18" y="30"/>
                </a:cxn>
                <a:cxn ang="0">
                  <a:pos x="30" y="12"/>
                </a:cxn>
                <a:cxn ang="0">
                  <a:pos x="48" y="12"/>
                </a:cxn>
                <a:cxn ang="0">
                  <a:pos x="48" y="12"/>
                </a:cxn>
              </a:cxnLst>
              <a:rect l="0" t="0" r="r" b="b"/>
              <a:pathLst>
                <a:path w="90" h="96">
                  <a:moveTo>
                    <a:pt x="48" y="96"/>
                  </a:moveTo>
                  <a:lnTo>
                    <a:pt x="72" y="72"/>
                  </a:lnTo>
                  <a:lnTo>
                    <a:pt x="84" y="48"/>
                  </a:lnTo>
                  <a:lnTo>
                    <a:pt x="90" y="36"/>
                  </a:lnTo>
                  <a:lnTo>
                    <a:pt x="84" y="24"/>
                  </a:lnTo>
                  <a:lnTo>
                    <a:pt x="66" y="6"/>
                  </a:lnTo>
                  <a:lnTo>
                    <a:pt x="42" y="0"/>
                  </a:lnTo>
                  <a:lnTo>
                    <a:pt x="24" y="0"/>
                  </a:lnTo>
                  <a:lnTo>
                    <a:pt x="12" y="12"/>
                  </a:lnTo>
                  <a:lnTo>
                    <a:pt x="6" y="24"/>
                  </a:lnTo>
                  <a:lnTo>
                    <a:pt x="0" y="36"/>
                  </a:lnTo>
                  <a:lnTo>
                    <a:pt x="12" y="66"/>
                  </a:lnTo>
                  <a:lnTo>
                    <a:pt x="30" y="84"/>
                  </a:lnTo>
                  <a:lnTo>
                    <a:pt x="48" y="96"/>
                  </a:lnTo>
                  <a:lnTo>
                    <a:pt x="48" y="96"/>
                  </a:lnTo>
                  <a:close/>
                  <a:moveTo>
                    <a:pt x="48" y="12"/>
                  </a:moveTo>
                  <a:lnTo>
                    <a:pt x="66" y="18"/>
                  </a:lnTo>
                  <a:lnTo>
                    <a:pt x="72" y="24"/>
                  </a:lnTo>
                  <a:lnTo>
                    <a:pt x="72" y="36"/>
                  </a:lnTo>
                  <a:lnTo>
                    <a:pt x="72" y="48"/>
                  </a:lnTo>
                  <a:lnTo>
                    <a:pt x="54" y="66"/>
                  </a:lnTo>
                  <a:lnTo>
                    <a:pt x="48" y="78"/>
                  </a:lnTo>
                  <a:lnTo>
                    <a:pt x="30" y="66"/>
                  </a:lnTo>
                  <a:lnTo>
                    <a:pt x="24" y="48"/>
                  </a:lnTo>
                  <a:lnTo>
                    <a:pt x="18" y="30"/>
                  </a:lnTo>
                  <a:lnTo>
                    <a:pt x="30" y="12"/>
                  </a:lnTo>
                  <a:lnTo>
                    <a:pt x="48" y="12"/>
                  </a:lnTo>
                  <a:lnTo>
                    <a:pt x="48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" name="Freeform 18"/>
            <p:cNvSpPr>
              <a:spLocks noEditPoints="1"/>
            </p:cNvSpPr>
            <p:nvPr/>
          </p:nvSpPr>
          <p:spPr bwMode="ltGray">
            <a:xfrm>
              <a:off x="3059" y="1768"/>
              <a:ext cx="90" cy="108"/>
            </a:xfrm>
            <a:custGeom>
              <a:avLst/>
              <a:gdLst/>
              <a:ahLst/>
              <a:cxnLst>
                <a:cxn ang="0">
                  <a:pos x="0" y="90"/>
                </a:cxn>
                <a:cxn ang="0">
                  <a:pos x="12" y="102"/>
                </a:cxn>
                <a:cxn ang="0">
                  <a:pos x="24" y="108"/>
                </a:cxn>
                <a:cxn ang="0">
                  <a:pos x="54" y="108"/>
                </a:cxn>
                <a:cxn ang="0">
                  <a:pos x="78" y="96"/>
                </a:cxn>
                <a:cxn ang="0">
                  <a:pos x="90" y="72"/>
                </a:cxn>
                <a:cxn ang="0">
                  <a:pos x="84" y="42"/>
                </a:cxn>
                <a:cxn ang="0">
                  <a:pos x="66" y="24"/>
                </a:cxn>
                <a:cxn ang="0">
                  <a:pos x="54" y="12"/>
                </a:cxn>
                <a:cxn ang="0">
                  <a:pos x="48" y="6"/>
                </a:cxn>
                <a:cxn ang="0">
                  <a:pos x="48" y="6"/>
                </a:cxn>
                <a:cxn ang="0">
                  <a:pos x="48" y="0"/>
                </a:cxn>
                <a:cxn ang="0">
                  <a:pos x="24" y="24"/>
                </a:cxn>
                <a:cxn ang="0">
                  <a:pos x="6" y="48"/>
                </a:cxn>
                <a:cxn ang="0">
                  <a:pos x="0" y="66"/>
                </a:cxn>
                <a:cxn ang="0">
                  <a:pos x="0" y="90"/>
                </a:cxn>
                <a:cxn ang="0">
                  <a:pos x="0" y="90"/>
                </a:cxn>
                <a:cxn ang="0">
                  <a:pos x="12" y="66"/>
                </a:cxn>
                <a:cxn ang="0">
                  <a:pos x="18" y="48"/>
                </a:cxn>
                <a:cxn ang="0">
                  <a:pos x="30" y="36"/>
                </a:cxn>
                <a:cxn ang="0">
                  <a:pos x="42" y="24"/>
                </a:cxn>
                <a:cxn ang="0">
                  <a:pos x="48" y="18"/>
                </a:cxn>
                <a:cxn ang="0">
                  <a:pos x="66" y="30"/>
                </a:cxn>
                <a:cxn ang="0">
                  <a:pos x="72" y="48"/>
                </a:cxn>
                <a:cxn ang="0">
                  <a:pos x="78" y="72"/>
                </a:cxn>
                <a:cxn ang="0">
                  <a:pos x="78" y="84"/>
                </a:cxn>
                <a:cxn ang="0">
                  <a:pos x="66" y="96"/>
                </a:cxn>
                <a:cxn ang="0">
                  <a:pos x="42" y="102"/>
                </a:cxn>
                <a:cxn ang="0">
                  <a:pos x="30" y="96"/>
                </a:cxn>
                <a:cxn ang="0">
                  <a:pos x="18" y="90"/>
                </a:cxn>
                <a:cxn ang="0">
                  <a:pos x="12" y="78"/>
                </a:cxn>
                <a:cxn ang="0">
                  <a:pos x="12" y="66"/>
                </a:cxn>
                <a:cxn ang="0">
                  <a:pos x="12" y="66"/>
                </a:cxn>
              </a:cxnLst>
              <a:rect l="0" t="0" r="r" b="b"/>
              <a:pathLst>
                <a:path w="90" h="108">
                  <a:moveTo>
                    <a:pt x="0" y="90"/>
                  </a:moveTo>
                  <a:lnTo>
                    <a:pt x="12" y="102"/>
                  </a:lnTo>
                  <a:lnTo>
                    <a:pt x="24" y="108"/>
                  </a:lnTo>
                  <a:lnTo>
                    <a:pt x="54" y="108"/>
                  </a:lnTo>
                  <a:lnTo>
                    <a:pt x="78" y="96"/>
                  </a:lnTo>
                  <a:lnTo>
                    <a:pt x="90" y="72"/>
                  </a:lnTo>
                  <a:lnTo>
                    <a:pt x="84" y="42"/>
                  </a:lnTo>
                  <a:lnTo>
                    <a:pt x="66" y="24"/>
                  </a:lnTo>
                  <a:lnTo>
                    <a:pt x="54" y="12"/>
                  </a:lnTo>
                  <a:lnTo>
                    <a:pt x="48" y="6"/>
                  </a:lnTo>
                  <a:lnTo>
                    <a:pt x="48" y="6"/>
                  </a:lnTo>
                  <a:lnTo>
                    <a:pt x="48" y="0"/>
                  </a:lnTo>
                  <a:lnTo>
                    <a:pt x="24" y="24"/>
                  </a:lnTo>
                  <a:lnTo>
                    <a:pt x="6" y="48"/>
                  </a:lnTo>
                  <a:lnTo>
                    <a:pt x="0" y="66"/>
                  </a:lnTo>
                  <a:lnTo>
                    <a:pt x="0" y="90"/>
                  </a:lnTo>
                  <a:lnTo>
                    <a:pt x="0" y="90"/>
                  </a:lnTo>
                  <a:close/>
                  <a:moveTo>
                    <a:pt x="12" y="66"/>
                  </a:moveTo>
                  <a:lnTo>
                    <a:pt x="18" y="48"/>
                  </a:lnTo>
                  <a:lnTo>
                    <a:pt x="30" y="36"/>
                  </a:lnTo>
                  <a:lnTo>
                    <a:pt x="42" y="24"/>
                  </a:lnTo>
                  <a:lnTo>
                    <a:pt x="48" y="18"/>
                  </a:lnTo>
                  <a:lnTo>
                    <a:pt x="66" y="30"/>
                  </a:lnTo>
                  <a:lnTo>
                    <a:pt x="72" y="48"/>
                  </a:lnTo>
                  <a:lnTo>
                    <a:pt x="78" y="72"/>
                  </a:lnTo>
                  <a:lnTo>
                    <a:pt x="78" y="84"/>
                  </a:lnTo>
                  <a:lnTo>
                    <a:pt x="66" y="96"/>
                  </a:lnTo>
                  <a:lnTo>
                    <a:pt x="42" y="102"/>
                  </a:lnTo>
                  <a:lnTo>
                    <a:pt x="30" y="96"/>
                  </a:lnTo>
                  <a:lnTo>
                    <a:pt x="18" y="90"/>
                  </a:lnTo>
                  <a:lnTo>
                    <a:pt x="12" y="78"/>
                  </a:lnTo>
                  <a:lnTo>
                    <a:pt x="12" y="66"/>
                  </a:lnTo>
                  <a:lnTo>
                    <a:pt x="12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1" name="Freeform 19"/>
            <p:cNvSpPr>
              <a:spLocks/>
            </p:cNvSpPr>
            <p:nvPr/>
          </p:nvSpPr>
          <p:spPr bwMode="ltGray">
            <a:xfrm>
              <a:off x="5470" y="1205"/>
              <a:ext cx="102" cy="156"/>
            </a:xfrm>
            <a:custGeom>
              <a:avLst/>
              <a:gdLst/>
              <a:ahLst/>
              <a:cxnLst>
                <a:cxn ang="0">
                  <a:pos x="102" y="0"/>
                </a:cxn>
                <a:cxn ang="0">
                  <a:pos x="0" y="6"/>
                </a:cxn>
                <a:cxn ang="0">
                  <a:pos x="30" y="72"/>
                </a:cxn>
                <a:cxn ang="0">
                  <a:pos x="30" y="156"/>
                </a:cxn>
                <a:cxn ang="0">
                  <a:pos x="72" y="156"/>
                </a:cxn>
                <a:cxn ang="0">
                  <a:pos x="72" y="66"/>
                </a:cxn>
                <a:cxn ang="0">
                  <a:pos x="102" y="0"/>
                </a:cxn>
                <a:cxn ang="0">
                  <a:pos x="102" y="0"/>
                </a:cxn>
              </a:cxnLst>
              <a:rect l="0" t="0" r="r" b="b"/>
              <a:pathLst>
                <a:path w="102" h="156">
                  <a:moveTo>
                    <a:pt x="102" y="0"/>
                  </a:moveTo>
                  <a:lnTo>
                    <a:pt x="0" y="6"/>
                  </a:lnTo>
                  <a:lnTo>
                    <a:pt x="30" y="72"/>
                  </a:lnTo>
                  <a:lnTo>
                    <a:pt x="30" y="156"/>
                  </a:lnTo>
                  <a:lnTo>
                    <a:pt x="72" y="156"/>
                  </a:lnTo>
                  <a:lnTo>
                    <a:pt x="72" y="66"/>
                  </a:lnTo>
                  <a:lnTo>
                    <a:pt x="102" y="0"/>
                  </a:lnTo>
                  <a:lnTo>
                    <a:pt x="102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2" name="Freeform 20"/>
            <p:cNvSpPr>
              <a:spLocks noEditPoints="1"/>
            </p:cNvSpPr>
            <p:nvPr/>
          </p:nvSpPr>
          <p:spPr bwMode="ltGray">
            <a:xfrm>
              <a:off x="5476" y="1349"/>
              <a:ext cx="84" cy="96"/>
            </a:xfrm>
            <a:custGeom>
              <a:avLst/>
              <a:gdLst/>
              <a:ahLst/>
              <a:cxnLst>
                <a:cxn ang="0">
                  <a:pos x="42" y="96"/>
                </a:cxn>
                <a:cxn ang="0">
                  <a:pos x="66" y="78"/>
                </a:cxn>
                <a:cxn ang="0">
                  <a:pos x="84" y="54"/>
                </a:cxn>
                <a:cxn ang="0">
                  <a:pos x="84" y="30"/>
                </a:cxn>
                <a:cxn ang="0">
                  <a:pos x="66" y="6"/>
                </a:cxn>
                <a:cxn ang="0">
                  <a:pos x="42" y="0"/>
                </a:cxn>
                <a:cxn ang="0">
                  <a:pos x="24" y="6"/>
                </a:cxn>
                <a:cxn ang="0">
                  <a:pos x="12" y="18"/>
                </a:cxn>
                <a:cxn ang="0">
                  <a:pos x="6" y="30"/>
                </a:cxn>
                <a:cxn ang="0">
                  <a:pos x="0" y="42"/>
                </a:cxn>
                <a:cxn ang="0">
                  <a:pos x="12" y="66"/>
                </a:cxn>
                <a:cxn ang="0">
                  <a:pos x="30" y="84"/>
                </a:cxn>
                <a:cxn ang="0">
                  <a:pos x="42" y="96"/>
                </a:cxn>
                <a:cxn ang="0">
                  <a:pos x="42" y="96"/>
                </a:cxn>
                <a:cxn ang="0">
                  <a:pos x="48" y="12"/>
                </a:cxn>
                <a:cxn ang="0">
                  <a:pos x="66" y="18"/>
                </a:cxn>
                <a:cxn ang="0">
                  <a:pos x="72" y="30"/>
                </a:cxn>
                <a:cxn ang="0">
                  <a:pos x="72" y="42"/>
                </a:cxn>
                <a:cxn ang="0">
                  <a:pos x="66" y="54"/>
                </a:cxn>
                <a:cxn ang="0">
                  <a:pos x="54" y="72"/>
                </a:cxn>
                <a:cxn ang="0">
                  <a:pos x="42" y="84"/>
                </a:cxn>
                <a:cxn ang="0">
                  <a:pos x="42" y="84"/>
                </a:cxn>
                <a:cxn ang="0">
                  <a:pos x="30" y="72"/>
                </a:cxn>
                <a:cxn ang="0">
                  <a:pos x="18" y="54"/>
                </a:cxn>
                <a:cxn ang="0">
                  <a:pos x="18" y="30"/>
                </a:cxn>
                <a:cxn ang="0">
                  <a:pos x="30" y="18"/>
                </a:cxn>
                <a:cxn ang="0">
                  <a:pos x="48" y="12"/>
                </a:cxn>
                <a:cxn ang="0">
                  <a:pos x="48" y="12"/>
                </a:cxn>
              </a:cxnLst>
              <a:rect l="0" t="0" r="r" b="b"/>
              <a:pathLst>
                <a:path w="84" h="96">
                  <a:moveTo>
                    <a:pt x="42" y="96"/>
                  </a:moveTo>
                  <a:lnTo>
                    <a:pt x="66" y="78"/>
                  </a:lnTo>
                  <a:lnTo>
                    <a:pt x="84" y="54"/>
                  </a:lnTo>
                  <a:lnTo>
                    <a:pt x="84" y="30"/>
                  </a:lnTo>
                  <a:lnTo>
                    <a:pt x="66" y="6"/>
                  </a:lnTo>
                  <a:lnTo>
                    <a:pt x="42" y="0"/>
                  </a:lnTo>
                  <a:lnTo>
                    <a:pt x="24" y="6"/>
                  </a:lnTo>
                  <a:lnTo>
                    <a:pt x="12" y="18"/>
                  </a:lnTo>
                  <a:lnTo>
                    <a:pt x="6" y="30"/>
                  </a:lnTo>
                  <a:lnTo>
                    <a:pt x="0" y="42"/>
                  </a:lnTo>
                  <a:lnTo>
                    <a:pt x="12" y="66"/>
                  </a:lnTo>
                  <a:lnTo>
                    <a:pt x="30" y="84"/>
                  </a:lnTo>
                  <a:lnTo>
                    <a:pt x="42" y="96"/>
                  </a:lnTo>
                  <a:lnTo>
                    <a:pt x="42" y="96"/>
                  </a:lnTo>
                  <a:close/>
                  <a:moveTo>
                    <a:pt x="48" y="12"/>
                  </a:moveTo>
                  <a:lnTo>
                    <a:pt x="66" y="18"/>
                  </a:lnTo>
                  <a:lnTo>
                    <a:pt x="72" y="30"/>
                  </a:lnTo>
                  <a:lnTo>
                    <a:pt x="72" y="42"/>
                  </a:lnTo>
                  <a:lnTo>
                    <a:pt x="66" y="54"/>
                  </a:lnTo>
                  <a:lnTo>
                    <a:pt x="54" y="72"/>
                  </a:lnTo>
                  <a:lnTo>
                    <a:pt x="42" y="84"/>
                  </a:lnTo>
                  <a:lnTo>
                    <a:pt x="42" y="84"/>
                  </a:lnTo>
                  <a:lnTo>
                    <a:pt x="30" y="72"/>
                  </a:lnTo>
                  <a:lnTo>
                    <a:pt x="18" y="54"/>
                  </a:lnTo>
                  <a:lnTo>
                    <a:pt x="18" y="30"/>
                  </a:lnTo>
                  <a:lnTo>
                    <a:pt x="30" y="18"/>
                  </a:lnTo>
                  <a:lnTo>
                    <a:pt x="48" y="12"/>
                  </a:lnTo>
                  <a:lnTo>
                    <a:pt x="48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3" name="Freeform 21"/>
            <p:cNvSpPr>
              <a:spLocks noEditPoints="1"/>
            </p:cNvSpPr>
            <p:nvPr/>
          </p:nvSpPr>
          <p:spPr bwMode="ltGray">
            <a:xfrm>
              <a:off x="5470" y="1433"/>
              <a:ext cx="90" cy="108"/>
            </a:xfrm>
            <a:custGeom>
              <a:avLst/>
              <a:gdLst/>
              <a:ahLst/>
              <a:cxnLst>
                <a:cxn ang="0">
                  <a:pos x="6" y="90"/>
                </a:cxn>
                <a:cxn ang="0">
                  <a:pos x="18" y="102"/>
                </a:cxn>
                <a:cxn ang="0">
                  <a:pos x="30" y="108"/>
                </a:cxn>
                <a:cxn ang="0">
                  <a:pos x="60" y="108"/>
                </a:cxn>
                <a:cxn ang="0">
                  <a:pos x="84" y="96"/>
                </a:cxn>
                <a:cxn ang="0">
                  <a:pos x="90" y="84"/>
                </a:cxn>
                <a:cxn ang="0">
                  <a:pos x="90" y="66"/>
                </a:cxn>
                <a:cxn ang="0">
                  <a:pos x="84" y="36"/>
                </a:cxn>
                <a:cxn ang="0">
                  <a:pos x="72" y="18"/>
                </a:cxn>
                <a:cxn ang="0">
                  <a:pos x="60" y="6"/>
                </a:cxn>
                <a:cxn ang="0">
                  <a:pos x="54" y="0"/>
                </a:cxn>
                <a:cxn ang="0">
                  <a:pos x="54" y="0"/>
                </a:cxn>
                <a:cxn ang="0">
                  <a:pos x="48" y="0"/>
                </a:cxn>
                <a:cxn ang="0">
                  <a:pos x="24" y="24"/>
                </a:cxn>
                <a:cxn ang="0">
                  <a:pos x="12" y="48"/>
                </a:cxn>
                <a:cxn ang="0">
                  <a:pos x="0" y="66"/>
                </a:cxn>
                <a:cxn ang="0">
                  <a:pos x="6" y="90"/>
                </a:cxn>
                <a:cxn ang="0">
                  <a:pos x="6" y="90"/>
                </a:cxn>
                <a:cxn ang="0">
                  <a:pos x="18" y="66"/>
                </a:cxn>
                <a:cxn ang="0">
                  <a:pos x="24" y="48"/>
                </a:cxn>
                <a:cxn ang="0">
                  <a:pos x="36" y="30"/>
                </a:cxn>
                <a:cxn ang="0">
                  <a:pos x="42" y="18"/>
                </a:cxn>
                <a:cxn ang="0">
                  <a:pos x="48" y="12"/>
                </a:cxn>
                <a:cxn ang="0">
                  <a:pos x="78" y="42"/>
                </a:cxn>
                <a:cxn ang="0">
                  <a:pos x="84" y="66"/>
                </a:cxn>
                <a:cxn ang="0">
                  <a:pos x="66" y="90"/>
                </a:cxn>
                <a:cxn ang="0">
                  <a:pos x="54" y="96"/>
                </a:cxn>
                <a:cxn ang="0">
                  <a:pos x="42" y="96"/>
                </a:cxn>
                <a:cxn ang="0">
                  <a:pos x="30" y="96"/>
                </a:cxn>
                <a:cxn ang="0">
                  <a:pos x="24" y="84"/>
                </a:cxn>
                <a:cxn ang="0">
                  <a:pos x="18" y="78"/>
                </a:cxn>
                <a:cxn ang="0">
                  <a:pos x="18" y="66"/>
                </a:cxn>
                <a:cxn ang="0">
                  <a:pos x="18" y="66"/>
                </a:cxn>
              </a:cxnLst>
              <a:rect l="0" t="0" r="r" b="b"/>
              <a:pathLst>
                <a:path w="90" h="108">
                  <a:moveTo>
                    <a:pt x="6" y="90"/>
                  </a:moveTo>
                  <a:lnTo>
                    <a:pt x="18" y="102"/>
                  </a:lnTo>
                  <a:lnTo>
                    <a:pt x="30" y="108"/>
                  </a:lnTo>
                  <a:lnTo>
                    <a:pt x="60" y="108"/>
                  </a:lnTo>
                  <a:lnTo>
                    <a:pt x="84" y="96"/>
                  </a:lnTo>
                  <a:lnTo>
                    <a:pt x="90" y="84"/>
                  </a:lnTo>
                  <a:lnTo>
                    <a:pt x="90" y="66"/>
                  </a:lnTo>
                  <a:lnTo>
                    <a:pt x="84" y="36"/>
                  </a:lnTo>
                  <a:lnTo>
                    <a:pt x="72" y="18"/>
                  </a:lnTo>
                  <a:lnTo>
                    <a:pt x="60" y="6"/>
                  </a:lnTo>
                  <a:lnTo>
                    <a:pt x="54" y="0"/>
                  </a:lnTo>
                  <a:lnTo>
                    <a:pt x="54" y="0"/>
                  </a:lnTo>
                  <a:lnTo>
                    <a:pt x="48" y="0"/>
                  </a:lnTo>
                  <a:lnTo>
                    <a:pt x="24" y="24"/>
                  </a:lnTo>
                  <a:lnTo>
                    <a:pt x="12" y="48"/>
                  </a:lnTo>
                  <a:lnTo>
                    <a:pt x="0" y="66"/>
                  </a:lnTo>
                  <a:lnTo>
                    <a:pt x="6" y="90"/>
                  </a:lnTo>
                  <a:lnTo>
                    <a:pt x="6" y="90"/>
                  </a:lnTo>
                  <a:close/>
                  <a:moveTo>
                    <a:pt x="18" y="66"/>
                  </a:moveTo>
                  <a:lnTo>
                    <a:pt x="24" y="48"/>
                  </a:lnTo>
                  <a:lnTo>
                    <a:pt x="36" y="30"/>
                  </a:lnTo>
                  <a:lnTo>
                    <a:pt x="42" y="18"/>
                  </a:lnTo>
                  <a:lnTo>
                    <a:pt x="48" y="12"/>
                  </a:lnTo>
                  <a:lnTo>
                    <a:pt x="78" y="42"/>
                  </a:lnTo>
                  <a:lnTo>
                    <a:pt x="84" y="66"/>
                  </a:lnTo>
                  <a:lnTo>
                    <a:pt x="66" y="90"/>
                  </a:lnTo>
                  <a:lnTo>
                    <a:pt x="54" y="96"/>
                  </a:lnTo>
                  <a:lnTo>
                    <a:pt x="42" y="96"/>
                  </a:lnTo>
                  <a:lnTo>
                    <a:pt x="30" y="96"/>
                  </a:lnTo>
                  <a:lnTo>
                    <a:pt x="24" y="84"/>
                  </a:lnTo>
                  <a:lnTo>
                    <a:pt x="18" y="78"/>
                  </a:lnTo>
                  <a:lnTo>
                    <a:pt x="18" y="66"/>
                  </a:lnTo>
                  <a:lnTo>
                    <a:pt x="18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4" name="Freeform 22"/>
            <p:cNvSpPr>
              <a:spLocks noEditPoints="1"/>
            </p:cNvSpPr>
            <p:nvPr/>
          </p:nvSpPr>
          <p:spPr bwMode="ltGray">
            <a:xfrm>
              <a:off x="5428" y="3525"/>
              <a:ext cx="66" cy="96"/>
            </a:xfrm>
            <a:custGeom>
              <a:avLst/>
              <a:gdLst/>
              <a:ahLst/>
              <a:cxnLst>
                <a:cxn ang="0">
                  <a:pos x="30" y="96"/>
                </a:cxn>
                <a:cxn ang="0">
                  <a:pos x="54" y="72"/>
                </a:cxn>
                <a:cxn ang="0">
                  <a:pos x="66" y="48"/>
                </a:cxn>
                <a:cxn ang="0">
                  <a:pos x="66" y="24"/>
                </a:cxn>
                <a:cxn ang="0">
                  <a:pos x="54" y="6"/>
                </a:cxn>
                <a:cxn ang="0">
                  <a:pos x="30" y="0"/>
                </a:cxn>
                <a:cxn ang="0">
                  <a:pos x="18" y="0"/>
                </a:cxn>
                <a:cxn ang="0">
                  <a:pos x="6" y="12"/>
                </a:cxn>
                <a:cxn ang="0">
                  <a:pos x="0" y="36"/>
                </a:cxn>
                <a:cxn ang="0">
                  <a:pos x="6" y="60"/>
                </a:cxn>
                <a:cxn ang="0">
                  <a:pos x="18" y="84"/>
                </a:cxn>
                <a:cxn ang="0">
                  <a:pos x="30" y="96"/>
                </a:cxn>
                <a:cxn ang="0">
                  <a:pos x="30" y="96"/>
                </a:cxn>
                <a:cxn ang="0">
                  <a:pos x="30" y="12"/>
                </a:cxn>
                <a:cxn ang="0">
                  <a:pos x="48" y="18"/>
                </a:cxn>
                <a:cxn ang="0">
                  <a:pos x="54" y="24"/>
                </a:cxn>
                <a:cxn ang="0">
                  <a:pos x="54" y="36"/>
                </a:cxn>
                <a:cxn ang="0">
                  <a:pos x="48" y="48"/>
                </a:cxn>
                <a:cxn ang="0">
                  <a:pos x="36" y="66"/>
                </a:cxn>
                <a:cxn ang="0">
                  <a:pos x="30" y="78"/>
                </a:cxn>
                <a:cxn ang="0">
                  <a:pos x="18" y="66"/>
                </a:cxn>
                <a:cxn ang="0">
                  <a:pos x="12" y="48"/>
                </a:cxn>
                <a:cxn ang="0">
                  <a:pos x="6" y="30"/>
                </a:cxn>
                <a:cxn ang="0">
                  <a:pos x="18" y="12"/>
                </a:cxn>
                <a:cxn ang="0">
                  <a:pos x="30" y="12"/>
                </a:cxn>
                <a:cxn ang="0">
                  <a:pos x="30" y="12"/>
                </a:cxn>
              </a:cxnLst>
              <a:rect l="0" t="0" r="r" b="b"/>
              <a:pathLst>
                <a:path w="66" h="96">
                  <a:moveTo>
                    <a:pt x="30" y="96"/>
                  </a:moveTo>
                  <a:lnTo>
                    <a:pt x="54" y="72"/>
                  </a:lnTo>
                  <a:lnTo>
                    <a:pt x="66" y="48"/>
                  </a:lnTo>
                  <a:lnTo>
                    <a:pt x="66" y="24"/>
                  </a:lnTo>
                  <a:lnTo>
                    <a:pt x="54" y="6"/>
                  </a:lnTo>
                  <a:lnTo>
                    <a:pt x="30" y="0"/>
                  </a:lnTo>
                  <a:lnTo>
                    <a:pt x="18" y="0"/>
                  </a:lnTo>
                  <a:lnTo>
                    <a:pt x="6" y="12"/>
                  </a:lnTo>
                  <a:lnTo>
                    <a:pt x="0" y="36"/>
                  </a:lnTo>
                  <a:lnTo>
                    <a:pt x="6" y="60"/>
                  </a:lnTo>
                  <a:lnTo>
                    <a:pt x="18" y="84"/>
                  </a:lnTo>
                  <a:lnTo>
                    <a:pt x="30" y="96"/>
                  </a:lnTo>
                  <a:lnTo>
                    <a:pt x="30" y="96"/>
                  </a:lnTo>
                  <a:close/>
                  <a:moveTo>
                    <a:pt x="30" y="12"/>
                  </a:moveTo>
                  <a:lnTo>
                    <a:pt x="48" y="18"/>
                  </a:lnTo>
                  <a:lnTo>
                    <a:pt x="54" y="24"/>
                  </a:lnTo>
                  <a:lnTo>
                    <a:pt x="54" y="36"/>
                  </a:lnTo>
                  <a:lnTo>
                    <a:pt x="48" y="48"/>
                  </a:lnTo>
                  <a:lnTo>
                    <a:pt x="36" y="66"/>
                  </a:lnTo>
                  <a:lnTo>
                    <a:pt x="30" y="78"/>
                  </a:lnTo>
                  <a:lnTo>
                    <a:pt x="18" y="66"/>
                  </a:lnTo>
                  <a:lnTo>
                    <a:pt x="12" y="48"/>
                  </a:lnTo>
                  <a:lnTo>
                    <a:pt x="6" y="30"/>
                  </a:lnTo>
                  <a:lnTo>
                    <a:pt x="18" y="12"/>
                  </a:lnTo>
                  <a:lnTo>
                    <a:pt x="30" y="12"/>
                  </a:lnTo>
                  <a:lnTo>
                    <a:pt x="30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5" name="Freeform 23"/>
            <p:cNvSpPr>
              <a:spLocks/>
            </p:cNvSpPr>
            <p:nvPr/>
          </p:nvSpPr>
          <p:spPr bwMode="ltGray">
            <a:xfrm>
              <a:off x="3017" y="1127"/>
              <a:ext cx="2603" cy="444"/>
            </a:xfrm>
            <a:custGeom>
              <a:avLst/>
              <a:gdLst/>
              <a:ahLst/>
              <a:cxnLst>
                <a:cxn ang="0">
                  <a:pos x="2577" y="0"/>
                </a:cxn>
                <a:cxn ang="0">
                  <a:pos x="2594" y="72"/>
                </a:cxn>
                <a:cxn ang="0">
                  <a:pos x="6" y="444"/>
                </a:cxn>
                <a:cxn ang="0">
                  <a:pos x="0" y="396"/>
                </a:cxn>
                <a:cxn ang="0">
                  <a:pos x="1225" y="96"/>
                </a:cxn>
                <a:cxn ang="0">
                  <a:pos x="1351" y="78"/>
                </a:cxn>
                <a:cxn ang="0">
                  <a:pos x="2577" y="0"/>
                </a:cxn>
                <a:cxn ang="0">
                  <a:pos x="2577" y="0"/>
                </a:cxn>
              </a:cxnLst>
              <a:rect l="0" t="0" r="r" b="b"/>
              <a:pathLst>
                <a:path w="2594" h="444">
                  <a:moveTo>
                    <a:pt x="2577" y="0"/>
                  </a:moveTo>
                  <a:lnTo>
                    <a:pt x="2594" y="72"/>
                  </a:lnTo>
                  <a:lnTo>
                    <a:pt x="6" y="444"/>
                  </a:lnTo>
                  <a:lnTo>
                    <a:pt x="0" y="396"/>
                  </a:lnTo>
                  <a:lnTo>
                    <a:pt x="1225" y="96"/>
                  </a:lnTo>
                  <a:lnTo>
                    <a:pt x="1351" y="78"/>
                  </a:lnTo>
                  <a:lnTo>
                    <a:pt x="2577" y="0"/>
                  </a:lnTo>
                  <a:lnTo>
                    <a:pt x="2577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6" name="Freeform 24"/>
            <p:cNvSpPr>
              <a:spLocks noEditPoints="1"/>
            </p:cNvSpPr>
            <p:nvPr/>
          </p:nvSpPr>
          <p:spPr bwMode="ltGray">
            <a:xfrm>
              <a:off x="2934" y="3773"/>
              <a:ext cx="84" cy="95"/>
            </a:xfrm>
            <a:custGeom>
              <a:avLst/>
              <a:gdLst/>
              <a:ahLst/>
              <a:cxnLst>
                <a:cxn ang="0">
                  <a:pos x="36" y="95"/>
                </a:cxn>
                <a:cxn ang="0">
                  <a:pos x="60" y="77"/>
                </a:cxn>
                <a:cxn ang="0">
                  <a:pos x="78" y="53"/>
                </a:cxn>
                <a:cxn ang="0">
                  <a:pos x="84" y="42"/>
                </a:cxn>
                <a:cxn ang="0">
                  <a:pos x="84" y="30"/>
                </a:cxn>
                <a:cxn ang="0">
                  <a:pos x="72" y="6"/>
                </a:cxn>
                <a:cxn ang="0">
                  <a:pos x="42" y="0"/>
                </a:cxn>
                <a:cxn ang="0">
                  <a:pos x="30" y="0"/>
                </a:cxn>
                <a:cxn ang="0">
                  <a:pos x="12" y="12"/>
                </a:cxn>
                <a:cxn ang="0">
                  <a:pos x="0" y="24"/>
                </a:cxn>
                <a:cxn ang="0">
                  <a:pos x="0" y="36"/>
                </a:cxn>
                <a:cxn ang="0">
                  <a:pos x="6" y="59"/>
                </a:cxn>
                <a:cxn ang="0">
                  <a:pos x="24" y="83"/>
                </a:cxn>
                <a:cxn ang="0">
                  <a:pos x="36" y="95"/>
                </a:cxn>
                <a:cxn ang="0">
                  <a:pos x="36" y="95"/>
                </a:cxn>
                <a:cxn ang="0">
                  <a:pos x="48" y="12"/>
                </a:cxn>
                <a:cxn ang="0">
                  <a:pos x="66" y="18"/>
                </a:cxn>
                <a:cxn ang="0">
                  <a:pos x="72" y="30"/>
                </a:cxn>
                <a:cxn ang="0">
                  <a:pos x="72" y="42"/>
                </a:cxn>
                <a:cxn ang="0">
                  <a:pos x="66" y="53"/>
                </a:cxn>
                <a:cxn ang="0">
                  <a:pos x="48" y="71"/>
                </a:cxn>
                <a:cxn ang="0">
                  <a:pos x="42" y="77"/>
                </a:cxn>
                <a:cxn ang="0">
                  <a:pos x="36" y="77"/>
                </a:cxn>
                <a:cxn ang="0">
                  <a:pos x="24" y="65"/>
                </a:cxn>
                <a:cxn ang="0">
                  <a:pos x="18" y="48"/>
                </a:cxn>
                <a:cxn ang="0">
                  <a:pos x="18" y="30"/>
                </a:cxn>
                <a:cxn ang="0">
                  <a:pos x="30" y="12"/>
                </a:cxn>
                <a:cxn ang="0">
                  <a:pos x="48" y="12"/>
                </a:cxn>
                <a:cxn ang="0">
                  <a:pos x="48" y="12"/>
                </a:cxn>
              </a:cxnLst>
              <a:rect l="0" t="0" r="r" b="b"/>
              <a:pathLst>
                <a:path w="84" h="95">
                  <a:moveTo>
                    <a:pt x="36" y="95"/>
                  </a:moveTo>
                  <a:lnTo>
                    <a:pt x="60" y="77"/>
                  </a:lnTo>
                  <a:lnTo>
                    <a:pt x="78" y="53"/>
                  </a:lnTo>
                  <a:lnTo>
                    <a:pt x="84" y="42"/>
                  </a:lnTo>
                  <a:lnTo>
                    <a:pt x="84" y="30"/>
                  </a:lnTo>
                  <a:lnTo>
                    <a:pt x="72" y="6"/>
                  </a:lnTo>
                  <a:lnTo>
                    <a:pt x="42" y="0"/>
                  </a:lnTo>
                  <a:lnTo>
                    <a:pt x="30" y="0"/>
                  </a:lnTo>
                  <a:lnTo>
                    <a:pt x="12" y="12"/>
                  </a:lnTo>
                  <a:lnTo>
                    <a:pt x="0" y="24"/>
                  </a:lnTo>
                  <a:lnTo>
                    <a:pt x="0" y="36"/>
                  </a:lnTo>
                  <a:lnTo>
                    <a:pt x="6" y="59"/>
                  </a:lnTo>
                  <a:lnTo>
                    <a:pt x="24" y="83"/>
                  </a:lnTo>
                  <a:lnTo>
                    <a:pt x="36" y="95"/>
                  </a:lnTo>
                  <a:lnTo>
                    <a:pt x="36" y="95"/>
                  </a:lnTo>
                  <a:close/>
                  <a:moveTo>
                    <a:pt x="48" y="12"/>
                  </a:moveTo>
                  <a:lnTo>
                    <a:pt x="66" y="18"/>
                  </a:lnTo>
                  <a:lnTo>
                    <a:pt x="72" y="30"/>
                  </a:lnTo>
                  <a:lnTo>
                    <a:pt x="72" y="42"/>
                  </a:lnTo>
                  <a:lnTo>
                    <a:pt x="66" y="53"/>
                  </a:lnTo>
                  <a:lnTo>
                    <a:pt x="48" y="71"/>
                  </a:lnTo>
                  <a:lnTo>
                    <a:pt x="42" y="77"/>
                  </a:lnTo>
                  <a:lnTo>
                    <a:pt x="36" y="77"/>
                  </a:lnTo>
                  <a:lnTo>
                    <a:pt x="24" y="65"/>
                  </a:lnTo>
                  <a:lnTo>
                    <a:pt x="18" y="48"/>
                  </a:lnTo>
                  <a:lnTo>
                    <a:pt x="18" y="30"/>
                  </a:lnTo>
                  <a:lnTo>
                    <a:pt x="30" y="12"/>
                  </a:lnTo>
                  <a:lnTo>
                    <a:pt x="48" y="12"/>
                  </a:lnTo>
                  <a:lnTo>
                    <a:pt x="48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7" name="Freeform 25"/>
            <p:cNvSpPr>
              <a:spLocks noEditPoints="1"/>
            </p:cNvSpPr>
            <p:nvPr/>
          </p:nvSpPr>
          <p:spPr bwMode="ltGray">
            <a:xfrm>
              <a:off x="3779" y="3872"/>
              <a:ext cx="90" cy="108"/>
            </a:xfrm>
            <a:custGeom>
              <a:avLst/>
              <a:gdLst/>
              <a:ahLst/>
              <a:cxnLst>
                <a:cxn ang="0">
                  <a:pos x="12" y="96"/>
                </a:cxn>
                <a:cxn ang="0">
                  <a:pos x="24" y="108"/>
                </a:cxn>
                <a:cxn ang="0">
                  <a:pos x="42" y="108"/>
                </a:cxn>
                <a:cxn ang="0">
                  <a:pos x="66" y="102"/>
                </a:cxn>
                <a:cxn ang="0">
                  <a:pos x="84" y="78"/>
                </a:cxn>
                <a:cxn ang="0">
                  <a:pos x="90" y="66"/>
                </a:cxn>
                <a:cxn ang="0">
                  <a:pos x="84" y="48"/>
                </a:cxn>
                <a:cxn ang="0">
                  <a:pos x="66" y="24"/>
                </a:cxn>
                <a:cxn ang="0">
                  <a:pos x="48" y="12"/>
                </a:cxn>
                <a:cxn ang="0">
                  <a:pos x="36" y="0"/>
                </a:cxn>
                <a:cxn ang="0">
                  <a:pos x="30" y="0"/>
                </a:cxn>
                <a:cxn ang="0">
                  <a:pos x="30" y="0"/>
                </a:cxn>
                <a:cxn ang="0">
                  <a:pos x="24" y="0"/>
                </a:cxn>
                <a:cxn ang="0">
                  <a:pos x="12" y="30"/>
                </a:cxn>
                <a:cxn ang="0">
                  <a:pos x="0" y="54"/>
                </a:cxn>
                <a:cxn ang="0">
                  <a:pos x="0" y="78"/>
                </a:cxn>
                <a:cxn ang="0">
                  <a:pos x="12" y="96"/>
                </a:cxn>
                <a:cxn ang="0">
                  <a:pos x="12" y="96"/>
                </a:cxn>
                <a:cxn ang="0">
                  <a:pos x="12" y="72"/>
                </a:cxn>
                <a:cxn ang="0">
                  <a:pos x="18" y="54"/>
                </a:cxn>
                <a:cxn ang="0">
                  <a:pos x="24" y="36"/>
                </a:cxn>
                <a:cxn ang="0">
                  <a:pos x="30" y="18"/>
                </a:cxn>
                <a:cxn ang="0">
                  <a:pos x="30" y="12"/>
                </a:cxn>
                <a:cxn ang="0">
                  <a:pos x="48" y="24"/>
                </a:cxn>
                <a:cxn ang="0">
                  <a:pos x="66" y="36"/>
                </a:cxn>
                <a:cxn ang="0">
                  <a:pos x="78" y="54"/>
                </a:cxn>
                <a:cxn ang="0">
                  <a:pos x="78" y="72"/>
                </a:cxn>
                <a:cxn ang="0">
                  <a:pos x="72" y="84"/>
                </a:cxn>
                <a:cxn ang="0">
                  <a:pos x="48" y="96"/>
                </a:cxn>
                <a:cxn ang="0">
                  <a:pos x="36" y="96"/>
                </a:cxn>
                <a:cxn ang="0">
                  <a:pos x="24" y="90"/>
                </a:cxn>
                <a:cxn ang="0">
                  <a:pos x="18" y="84"/>
                </a:cxn>
                <a:cxn ang="0">
                  <a:pos x="12" y="72"/>
                </a:cxn>
                <a:cxn ang="0">
                  <a:pos x="12" y="72"/>
                </a:cxn>
              </a:cxnLst>
              <a:rect l="0" t="0" r="r" b="b"/>
              <a:pathLst>
                <a:path w="90" h="108">
                  <a:moveTo>
                    <a:pt x="12" y="96"/>
                  </a:moveTo>
                  <a:lnTo>
                    <a:pt x="24" y="108"/>
                  </a:lnTo>
                  <a:lnTo>
                    <a:pt x="42" y="108"/>
                  </a:lnTo>
                  <a:lnTo>
                    <a:pt x="66" y="102"/>
                  </a:lnTo>
                  <a:lnTo>
                    <a:pt x="84" y="78"/>
                  </a:lnTo>
                  <a:lnTo>
                    <a:pt x="90" y="66"/>
                  </a:lnTo>
                  <a:lnTo>
                    <a:pt x="84" y="48"/>
                  </a:lnTo>
                  <a:lnTo>
                    <a:pt x="66" y="24"/>
                  </a:lnTo>
                  <a:lnTo>
                    <a:pt x="48" y="12"/>
                  </a:lnTo>
                  <a:lnTo>
                    <a:pt x="36" y="0"/>
                  </a:lnTo>
                  <a:lnTo>
                    <a:pt x="30" y="0"/>
                  </a:lnTo>
                  <a:lnTo>
                    <a:pt x="30" y="0"/>
                  </a:lnTo>
                  <a:lnTo>
                    <a:pt x="24" y="0"/>
                  </a:lnTo>
                  <a:lnTo>
                    <a:pt x="12" y="30"/>
                  </a:lnTo>
                  <a:lnTo>
                    <a:pt x="0" y="54"/>
                  </a:lnTo>
                  <a:lnTo>
                    <a:pt x="0" y="78"/>
                  </a:lnTo>
                  <a:lnTo>
                    <a:pt x="12" y="96"/>
                  </a:lnTo>
                  <a:lnTo>
                    <a:pt x="12" y="96"/>
                  </a:lnTo>
                  <a:close/>
                  <a:moveTo>
                    <a:pt x="12" y="72"/>
                  </a:moveTo>
                  <a:lnTo>
                    <a:pt x="18" y="54"/>
                  </a:lnTo>
                  <a:lnTo>
                    <a:pt x="24" y="36"/>
                  </a:lnTo>
                  <a:lnTo>
                    <a:pt x="30" y="18"/>
                  </a:lnTo>
                  <a:lnTo>
                    <a:pt x="30" y="12"/>
                  </a:lnTo>
                  <a:lnTo>
                    <a:pt x="48" y="24"/>
                  </a:lnTo>
                  <a:lnTo>
                    <a:pt x="66" y="36"/>
                  </a:lnTo>
                  <a:lnTo>
                    <a:pt x="78" y="54"/>
                  </a:lnTo>
                  <a:lnTo>
                    <a:pt x="78" y="72"/>
                  </a:lnTo>
                  <a:lnTo>
                    <a:pt x="72" y="84"/>
                  </a:lnTo>
                  <a:lnTo>
                    <a:pt x="48" y="96"/>
                  </a:lnTo>
                  <a:lnTo>
                    <a:pt x="36" y="96"/>
                  </a:lnTo>
                  <a:lnTo>
                    <a:pt x="24" y="90"/>
                  </a:lnTo>
                  <a:lnTo>
                    <a:pt x="18" y="84"/>
                  </a:lnTo>
                  <a:lnTo>
                    <a:pt x="12" y="72"/>
                  </a:lnTo>
                  <a:lnTo>
                    <a:pt x="12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8" name="Freeform 26"/>
            <p:cNvSpPr>
              <a:spLocks noEditPoints="1"/>
            </p:cNvSpPr>
            <p:nvPr/>
          </p:nvSpPr>
          <p:spPr bwMode="ltGray">
            <a:xfrm>
              <a:off x="2400" y="3872"/>
              <a:ext cx="72" cy="90"/>
            </a:xfrm>
            <a:custGeom>
              <a:avLst/>
              <a:gdLst/>
              <a:ahLst/>
              <a:cxnLst>
                <a:cxn ang="0">
                  <a:pos x="71" y="90"/>
                </a:cxn>
                <a:cxn ang="0">
                  <a:pos x="71" y="60"/>
                </a:cxn>
                <a:cxn ang="0">
                  <a:pos x="71" y="36"/>
                </a:cxn>
                <a:cxn ang="0">
                  <a:pos x="60" y="12"/>
                </a:cxn>
                <a:cxn ang="0">
                  <a:pos x="36" y="0"/>
                </a:cxn>
                <a:cxn ang="0">
                  <a:pos x="12" y="12"/>
                </a:cxn>
                <a:cxn ang="0">
                  <a:pos x="0" y="36"/>
                </a:cxn>
                <a:cxn ang="0">
                  <a:pos x="6" y="60"/>
                </a:cxn>
                <a:cxn ang="0">
                  <a:pos x="30" y="78"/>
                </a:cxn>
                <a:cxn ang="0">
                  <a:pos x="54" y="90"/>
                </a:cxn>
                <a:cxn ang="0">
                  <a:pos x="71" y="90"/>
                </a:cxn>
                <a:cxn ang="0">
                  <a:pos x="71" y="90"/>
                </a:cxn>
                <a:cxn ang="0">
                  <a:pos x="24" y="18"/>
                </a:cxn>
                <a:cxn ang="0">
                  <a:pos x="42" y="18"/>
                </a:cxn>
                <a:cxn ang="0">
                  <a:pos x="54" y="18"/>
                </a:cxn>
                <a:cxn ang="0">
                  <a:pos x="60" y="42"/>
                </a:cxn>
                <a:cxn ang="0">
                  <a:pos x="60" y="66"/>
                </a:cxn>
                <a:cxn ang="0">
                  <a:pos x="60" y="72"/>
                </a:cxn>
                <a:cxn ang="0">
                  <a:pos x="60" y="78"/>
                </a:cxn>
                <a:cxn ang="0">
                  <a:pos x="42" y="72"/>
                </a:cxn>
                <a:cxn ang="0">
                  <a:pos x="24" y="66"/>
                </a:cxn>
                <a:cxn ang="0">
                  <a:pos x="12" y="48"/>
                </a:cxn>
                <a:cxn ang="0">
                  <a:pos x="12" y="30"/>
                </a:cxn>
                <a:cxn ang="0">
                  <a:pos x="24" y="18"/>
                </a:cxn>
                <a:cxn ang="0">
                  <a:pos x="24" y="18"/>
                </a:cxn>
              </a:cxnLst>
              <a:rect l="0" t="0" r="r" b="b"/>
              <a:pathLst>
                <a:path w="71" h="90">
                  <a:moveTo>
                    <a:pt x="71" y="90"/>
                  </a:moveTo>
                  <a:lnTo>
                    <a:pt x="71" y="60"/>
                  </a:lnTo>
                  <a:lnTo>
                    <a:pt x="71" y="36"/>
                  </a:lnTo>
                  <a:lnTo>
                    <a:pt x="60" y="12"/>
                  </a:lnTo>
                  <a:lnTo>
                    <a:pt x="36" y="0"/>
                  </a:lnTo>
                  <a:lnTo>
                    <a:pt x="12" y="12"/>
                  </a:lnTo>
                  <a:lnTo>
                    <a:pt x="0" y="36"/>
                  </a:lnTo>
                  <a:lnTo>
                    <a:pt x="6" y="60"/>
                  </a:lnTo>
                  <a:lnTo>
                    <a:pt x="30" y="78"/>
                  </a:lnTo>
                  <a:lnTo>
                    <a:pt x="54" y="90"/>
                  </a:lnTo>
                  <a:lnTo>
                    <a:pt x="71" y="90"/>
                  </a:lnTo>
                  <a:lnTo>
                    <a:pt x="71" y="90"/>
                  </a:lnTo>
                  <a:close/>
                  <a:moveTo>
                    <a:pt x="24" y="18"/>
                  </a:moveTo>
                  <a:lnTo>
                    <a:pt x="42" y="18"/>
                  </a:lnTo>
                  <a:lnTo>
                    <a:pt x="54" y="18"/>
                  </a:lnTo>
                  <a:lnTo>
                    <a:pt x="60" y="42"/>
                  </a:lnTo>
                  <a:lnTo>
                    <a:pt x="60" y="66"/>
                  </a:lnTo>
                  <a:lnTo>
                    <a:pt x="60" y="72"/>
                  </a:lnTo>
                  <a:lnTo>
                    <a:pt x="60" y="78"/>
                  </a:lnTo>
                  <a:lnTo>
                    <a:pt x="42" y="72"/>
                  </a:lnTo>
                  <a:lnTo>
                    <a:pt x="24" y="66"/>
                  </a:lnTo>
                  <a:lnTo>
                    <a:pt x="12" y="48"/>
                  </a:lnTo>
                  <a:lnTo>
                    <a:pt x="12" y="30"/>
                  </a:lnTo>
                  <a:lnTo>
                    <a:pt x="24" y="18"/>
                  </a:lnTo>
                  <a:lnTo>
                    <a:pt x="24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9" name="Oval 27"/>
            <p:cNvSpPr>
              <a:spLocks noChangeArrowheads="1"/>
            </p:cNvSpPr>
            <p:nvPr/>
          </p:nvSpPr>
          <p:spPr bwMode="ltGray">
            <a:xfrm>
              <a:off x="2444" y="3838"/>
              <a:ext cx="1380" cy="389"/>
            </a:xfrm>
            <a:prstGeom prst="ellipse">
              <a:avLst/>
            </a:pr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0" name="Oval 28"/>
            <p:cNvSpPr>
              <a:spLocks noChangeArrowheads="1"/>
            </p:cNvSpPr>
            <p:nvPr/>
          </p:nvSpPr>
          <p:spPr bwMode="ltGray">
            <a:xfrm>
              <a:off x="2394" y="3834"/>
              <a:ext cx="1502" cy="288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1" name="Oval 29"/>
            <p:cNvSpPr>
              <a:spLocks noChangeArrowheads="1"/>
            </p:cNvSpPr>
            <p:nvPr/>
          </p:nvSpPr>
          <p:spPr bwMode="ltGray">
            <a:xfrm>
              <a:off x="2441" y="3860"/>
              <a:ext cx="1425" cy="22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2" name="Freeform 30"/>
            <p:cNvSpPr>
              <a:spLocks noEditPoints="1"/>
            </p:cNvSpPr>
            <p:nvPr/>
          </p:nvSpPr>
          <p:spPr bwMode="ltGray">
            <a:xfrm>
              <a:off x="3743" y="3788"/>
              <a:ext cx="90" cy="96"/>
            </a:xfrm>
            <a:custGeom>
              <a:avLst/>
              <a:gdLst/>
              <a:ahLst/>
              <a:cxnLst>
                <a:cxn ang="0">
                  <a:pos x="66" y="96"/>
                </a:cxn>
                <a:cxn ang="0">
                  <a:pos x="78" y="66"/>
                </a:cxn>
                <a:cxn ang="0">
                  <a:pos x="90" y="42"/>
                </a:cxn>
                <a:cxn ang="0">
                  <a:pos x="78" y="18"/>
                </a:cxn>
                <a:cxn ang="0">
                  <a:pos x="60" y="0"/>
                </a:cxn>
                <a:cxn ang="0">
                  <a:pos x="30" y="6"/>
                </a:cxn>
                <a:cxn ang="0">
                  <a:pos x="18" y="18"/>
                </a:cxn>
                <a:cxn ang="0">
                  <a:pos x="6" y="30"/>
                </a:cxn>
                <a:cxn ang="0">
                  <a:pos x="0" y="42"/>
                </a:cxn>
                <a:cxn ang="0">
                  <a:pos x="6" y="60"/>
                </a:cxn>
                <a:cxn ang="0">
                  <a:pos x="24" y="78"/>
                </a:cxn>
                <a:cxn ang="0">
                  <a:pos x="48" y="90"/>
                </a:cxn>
                <a:cxn ang="0">
                  <a:pos x="66" y="96"/>
                </a:cxn>
                <a:cxn ang="0">
                  <a:pos x="66" y="96"/>
                </a:cxn>
                <a:cxn ang="0">
                  <a:pos x="42" y="18"/>
                </a:cxn>
                <a:cxn ang="0">
                  <a:pos x="60" y="18"/>
                </a:cxn>
                <a:cxn ang="0">
                  <a:pos x="72" y="24"/>
                </a:cxn>
                <a:cxn ang="0">
                  <a:pos x="72" y="36"/>
                </a:cxn>
                <a:cxn ang="0">
                  <a:pos x="72" y="48"/>
                </a:cxn>
                <a:cxn ang="0">
                  <a:pos x="66" y="72"/>
                </a:cxn>
                <a:cxn ang="0">
                  <a:pos x="60" y="78"/>
                </a:cxn>
                <a:cxn ang="0">
                  <a:pos x="60" y="84"/>
                </a:cxn>
                <a:cxn ang="0">
                  <a:pos x="42" y="72"/>
                </a:cxn>
                <a:cxn ang="0">
                  <a:pos x="30" y="66"/>
                </a:cxn>
                <a:cxn ang="0">
                  <a:pos x="18" y="42"/>
                </a:cxn>
                <a:cxn ang="0">
                  <a:pos x="24" y="30"/>
                </a:cxn>
                <a:cxn ang="0">
                  <a:pos x="42" y="18"/>
                </a:cxn>
                <a:cxn ang="0">
                  <a:pos x="42" y="18"/>
                </a:cxn>
              </a:cxnLst>
              <a:rect l="0" t="0" r="r" b="b"/>
              <a:pathLst>
                <a:path w="90" h="96">
                  <a:moveTo>
                    <a:pt x="66" y="96"/>
                  </a:moveTo>
                  <a:lnTo>
                    <a:pt x="78" y="66"/>
                  </a:lnTo>
                  <a:lnTo>
                    <a:pt x="90" y="42"/>
                  </a:lnTo>
                  <a:lnTo>
                    <a:pt x="78" y="18"/>
                  </a:lnTo>
                  <a:lnTo>
                    <a:pt x="60" y="0"/>
                  </a:lnTo>
                  <a:lnTo>
                    <a:pt x="30" y="6"/>
                  </a:lnTo>
                  <a:lnTo>
                    <a:pt x="18" y="18"/>
                  </a:lnTo>
                  <a:lnTo>
                    <a:pt x="6" y="30"/>
                  </a:lnTo>
                  <a:lnTo>
                    <a:pt x="0" y="42"/>
                  </a:lnTo>
                  <a:lnTo>
                    <a:pt x="6" y="60"/>
                  </a:lnTo>
                  <a:lnTo>
                    <a:pt x="24" y="78"/>
                  </a:lnTo>
                  <a:lnTo>
                    <a:pt x="48" y="90"/>
                  </a:lnTo>
                  <a:lnTo>
                    <a:pt x="66" y="96"/>
                  </a:lnTo>
                  <a:lnTo>
                    <a:pt x="66" y="96"/>
                  </a:lnTo>
                  <a:close/>
                  <a:moveTo>
                    <a:pt x="42" y="18"/>
                  </a:moveTo>
                  <a:lnTo>
                    <a:pt x="60" y="18"/>
                  </a:lnTo>
                  <a:lnTo>
                    <a:pt x="72" y="24"/>
                  </a:lnTo>
                  <a:lnTo>
                    <a:pt x="72" y="36"/>
                  </a:lnTo>
                  <a:lnTo>
                    <a:pt x="72" y="48"/>
                  </a:lnTo>
                  <a:lnTo>
                    <a:pt x="66" y="72"/>
                  </a:lnTo>
                  <a:lnTo>
                    <a:pt x="60" y="78"/>
                  </a:lnTo>
                  <a:lnTo>
                    <a:pt x="60" y="84"/>
                  </a:lnTo>
                  <a:lnTo>
                    <a:pt x="42" y="72"/>
                  </a:lnTo>
                  <a:lnTo>
                    <a:pt x="30" y="66"/>
                  </a:lnTo>
                  <a:lnTo>
                    <a:pt x="18" y="42"/>
                  </a:lnTo>
                  <a:lnTo>
                    <a:pt x="24" y="30"/>
                  </a:lnTo>
                  <a:lnTo>
                    <a:pt x="42" y="18"/>
                  </a:lnTo>
                  <a:lnTo>
                    <a:pt x="42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3" name="Freeform 31"/>
            <p:cNvSpPr>
              <a:spLocks noEditPoints="1"/>
            </p:cNvSpPr>
            <p:nvPr/>
          </p:nvSpPr>
          <p:spPr bwMode="ltGray">
            <a:xfrm>
              <a:off x="5422" y="3603"/>
              <a:ext cx="72" cy="108"/>
            </a:xfrm>
            <a:custGeom>
              <a:avLst/>
              <a:gdLst/>
              <a:ahLst/>
              <a:cxnLst>
                <a:cxn ang="0">
                  <a:pos x="0" y="90"/>
                </a:cxn>
                <a:cxn ang="0">
                  <a:pos x="12" y="102"/>
                </a:cxn>
                <a:cxn ang="0">
                  <a:pos x="24" y="108"/>
                </a:cxn>
                <a:cxn ang="0">
                  <a:pos x="48" y="108"/>
                </a:cxn>
                <a:cxn ang="0">
                  <a:pos x="66" y="96"/>
                </a:cxn>
                <a:cxn ang="0">
                  <a:pos x="72" y="66"/>
                </a:cxn>
                <a:cxn ang="0">
                  <a:pos x="66" y="42"/>
                </a:cxn>
                <a:cxn ang="0">
                  <a:pos x="60" y="18"/>
                </a:cxn>
                <a:cxn ang="0">
                  <a:pos x="48" y="6"/>
                </a:cxn>
                <a:cxn ang="0">
                  <a:pos x="42" y="0"/>
                </a:cxn>
                <a:cxn ang="0">
                  <a:pos x="42" y="0"/>
                </a:cxn>
                <a:cxn ang="0">
                  <a:pos x="36" y="0"/>
                </a:cxn>
                <a:cxn ang="0">
                  <a:pos x="18" y="24"/>
                </a:cxn>
                <a:cxn ang="0">
                  <a:pos x="6" y="48"/>
                </a:cxn>
                <a:cxn ang="0">
                  <a:pos x="0" y="66"/>
                </a:cxn>
                <a:cxn ang="0">
                  <a:pos x="0" y="90"/>
                </a:cxn>
                <a:cxn ang="0">
                  <a:pos x="0" y="90"/>
                </a:cxn>
                <a:cxn ang="0">
                  <a:pos x="12" y="66"/>
                </a:cxn>
                <a:cxn ang="0">
                  <a:pos x="18" y="48"/>
                </a:cxn>
                <a:cxn ang="0">
                  <a:pos x="24" y="36"/>
                </a:cxn>
                <a:cxn ang="0">
                  <a:pos x="30" y="24"/>
                </a:cxn>
                <a:cxn ang="0">
                  <a:pos x="36" y="18"/>
                </a:cxn>
                <a:cxn ang="0">
                  <a:pos x="54" y="30"/>
                </a:cxn>
                <a:cxn ang="0">
                  <a:pos x="60" y="48"/>
                </a:cxn>
                <a:cxn ang="0">
                  <a:pos x="66" y="72"/>
                </a:cxn>
                <a:cxn ang="0">
                  <a:pos x="66" y="84"/>
                </a:cxn>
                <a:cxn ang="0">
                  <a:pos x="54" y="96"/>
                </a:cxn>
                <a:cxn ang="0">
                  <a:pos x="30" y="102"/>
                </a:cxn>
                <a:cxn ang="0">
                  <a:pos x="24" y="96"/>
                </a:cxn>
                <a:cxn ang="0">
                  <a:pos x="12" y="90"/>
                </a:cxn>
                <a:cxn ang="0">
                  <a:pos x="12" y="78"/>
                </a:cxn>
                <a:cxn ang="0">
                  <a:pos x="12" y="66"/>
                </a:cxn>
                <a:cxn ang="0">
                  <a:pos x="12" y="66"/>
                </a:cxn>
              </a:cxnLst>
              <a:rect l="0" t="0" r="r" b="b"/>
              <a:pathLst>
                <a:path w="72" h="108">
                  <a:moveTo>
                    <a:pt x="0" y="90"/>
                  </a:moveTo>
                  <a:lnTo>
                    <a:pt x="12" y="102"/>
                  </a:lnTo>
                  <a:lnTo>
                    <a:pt x="24" y="108"/>
                  </a:lnTo>
                  <a:lnTo>
                    <a:pt x="48" y="108"/>
                  </a:lnTo>
                  <a:lnTo>
                    <a:pt x="66" y="96"/>
                  </a:lnTo>
                  <a:lnTo>
                    <a:pt x="72" y="66"/>
                  </a:lnTo>
                  <a:lnTo>
                    <a:pt x="66" y="42"/>
                  </a:lnTo>
                  <a:lnTo>
                    <a:pt x="60" y="18"/>
                  </a:lnTo>
                  <a:lnTo>
                    <a:pt x="48" y="6"/>
                  </a:lnTo>
                  <a:lnTo>
                    <a:pt x="42" y="0"/>
                  </a:lnTo>
                  <a:lnTo>
                    <a:pt x="42" y="0"/>
                  </a:lnTo>
                  <a:lnTo>
                    <a:pt x="36" y="0"/>
                  </a:lnTo>
                  <a:lnTo>
                    <a:pt x="18" y="24"/>
                  </a:lnTo>
                  <a:lnTo>
                    <a:pt x="6" y="48"/>
                  </a:lnTo>
                  <a:lnTo>
                    <a:pt x="0" y="66"/>
                  </a:lnTo>
                  <a:lnTo>
                    <a:pt x="0" y="90"/>
                  </a:lnTo>
                  <a:lnTo>
                    <a:pt x="0" y="90"/>
                  </a:lnTo>
                  <a:close/>
                  <a:moveTo>
                    <a:pt x="12" y="66"/>
                  </a:moveTo>
                  <a:lnTo>
                    <a:pt x="18" y="48"/>
                  </a:lnTo>
                  <a:lnTo>
                    <a:pt x="24" y="36"/>
                  </a:lnTo>
                  <a:lnTo>
                    <a:pt x="30" y="24"/>
                  </a:lnTo>
                  <a:lnTo>
                    <a:pt x="36" y="18"/>
                  </a:lnTo>
                  <a:lnTo>
                    <a:pt x="54" y="30"/>
                  </a:lnTo>
                  <a:lnTo>
                    <a:pt x="60" y="48"/>
                  </a:lnTo>
                  <a:lnTo>
                    <a:pt x="66" y="72"/>
                  </a:lnTo>
                  <a:lnTo>
                    <a:pt x="66" y="84"/>
                  </a:lnTo>
                  <a:lnTo>
                    <a:pt x="54" y="96"/>
                  </a:lnTo>
                  <a:lnTo>
                    <a:pt x="30" y="102"/>
                  </a:lnTo>
                  <a:lnTo>
                    <a:pt x="24" y="96"/>
                  </a:lnTo>
                  <a:lnTo>
                    <a:pt x="12" y="90"/>
                  </a:lnTo>
                  <a:lnTo>
                    <a:pt x="12" y="78"/>
                  </a:lnTo>
                  <a:lnTo>
                    <a:pt x="12" y="66"/>
                  </a:lnTo>
                  <a:lnTo>
                    <a:pt x="12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4" name="Rectangle 32"/>
            <p:cNvSpPr>
              <a:spLocks noChangeArrowheads="1"/>
            </p:cNvSpPr>
            <p:nvPr/>
          </p:nvSpPr>
          <p:spPr bwMode="ltGray">
            <a:xfrm>
              <a:off x="4238" y="1773"/>
              <a:ext cx="173" cy="2539"/>
            </a:xfrm>
            <a:prstGeom prst="rect">
              <a:avLst/>
            </a:pr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5" name="Rectangle 33"/>
            <p:cNvSpPr>
              <a:spLocks noChangeArrowheads="1"/>
            </p:cNvSpPr>
            <p:nvPr/>
          </p:nvSpPr>
          <p:spPr bwMode="ltGray">
            <a:xfrm>
              <a:off x="4288" y="1545"/>
              <a:ext cx="76" cy="24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6" name="AutoShape 34"/>
            <p:cNvSpPr>
              <a:spLocks noChangeArrowheads="1"/>
            </p:cNvSpPr>
            <p:nvPr/>
          </p:nvSpPr>
          <p:spPr bwMode="ltGray">
            <a:xfrm>
              <a:off x="4220" y="1743"/>
              <a:ext cx="205" cy="5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7" name="Freeform 35"/>
            <p:cNvSpPr>
              <a:spLocks/>
            </p:cNvSpPr>
            <p:nvPr/>
          </p:nvSpPr>
          <p:spPr bwMode="ltGray">
            <a:xfrm>
              <a:off x="4306" y="1529"/>
              <a:ext cx="252" cy="1576"/>
            </a:xfrm>
            <a:custGeom>
              <a:avLst/>
              <a:gdLst/>
              <a:ahLst/>
              <a:cxnLst>
                <a:cxn ang="0">
                  <a:pos x="252" y="1576"/>
                </a:cxn>
                <a:cxn ang="0">
                  <a:pos x="12" y="84"/>
                </a:cxn>
                <a:cxn ang="0">
                  <a:pos x="12" y="60"/>
                </a:cxn>
                <a:cxn ang="0">
                  <a:pos x="0" y="12"/>
                </a:cxn>
                <a:cxn ang="0">
                  <a:pos x="72" y="0"/>
                </a:cxn>
                <a:cxn ang="0">
                  <a:pos x="72" y="0"/>
                </a:cxn>
                <a:cxn ang="0">
                  <a:pos x="78" y="48"/>
                </a:cxn>
                <a:cxn ang="0">
                  <a:pos x="88" y="66"/>
                </a:cxn>
              </a:cxnLst>
              <a:rect l="0" t="0" r="r" b="b"/>
              <a:pathLst>
                <a:path w="252" h="1576">
                  <a:moveTo>
                    <a:pt x="252" y="1576"/>
                  </a:moveTo>
                  <a:lnTo>
                    <a:pt x="12" y="84"/>
                  </a:lnTo>
                  <a:lnTo>
                    <a:pt x="12" y="60"/>
                  </a:lnTo>
                  <a:lnTo>
                    <a:pt x="0" y="12"/>
                  </a:lnTo>
                  <a:lnTo>
                    <a:pt x="72" y="0"/>
                  </a:lnTo>
                  <a:lnTo>
                    <a:pt x="72" y="0"/>
                  </a:lnTo>
                  <a:lnTo>
                    <a:pt x="78" y="48"/>
                  </a:lnTo>
                  <a:lnTo>
                    <a:pt x="88" y="66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8" name="Freeform 36"/>
            <p:cNvSpPr>
              <a:spLocks/>
            </p:cNvSpPr>
            <p:nvPr/>
          </p:nvSpPr>
          <p:spPr bwMode="ltGray">
            <a:xfrm>
              <a:off x="4169" y="1421"/>
              <a:ext cx="317" cy="138"/>
            </a:xfrm>
            <a:custGeom>
              <a:avLst/>
              <a:gdLst/>
              <a:ahLst/>
              <a:cxnLst>
                <a:cxn ang="0">
                  <a:pos x="161" y="0"/>
                </a:cxn>
                <a:cxn ang="0">
                  <a:pos x="227" y="6"/>
                </a:cxn>
                <a:cxn ang="0">
                  <a:pos x="275" y="36"/>
                </a:cxn>
                <a:cxn ang="0">
                  <a:pos x="304" y="78"/>
                </a:cxn>
                <a:cxn ang="0">
                  <a:pos x="316" y="138"/>
                </a:cxn>
                <a:cxn ang="0">
                  <a:pos x="0" y="138"/>
                </a:cxn>
                <a:cxn ang="0">
                  <a:pos x="11" y="78"/>
                </a:cxn>
                <a:cxn ang="0">
                  <a:pos x="47" y="36"/>
                </a:cxn>
                <a:cxn ang="0">
                  <a:pos x="95" y="6"/>
                </a:cxn>
                <a:cxn ang="0">
                  <a:pos x="161" y="0"/>
                </a:cxn>
                <a:cxn ang="0">
                  <a:pos x="161" y="0"/>
                </a:cxn>
              </a:cxnLst>
              <a:rect l="0" t="0" r="r" b="b"/>
              <a:pathLst>
                <a:path w="316" h="138">
                  <a:moveTo>
                    <a:pt x="161" y="0"/>
                  </a:moveTo>
                  <a:lnTo>
                    <a:pt x="227" y="6"/>
                  </a:lnTo>
                  <a:lnTo>
                    <a:pt x="275" y="36"/>
                  </a:lnTo>
                  <a:lnTo>
                    <a:pt x="304" y="78"/>
                  </a:lnTo>
                  <a:lnTo>
                    <a:pt x="316" y="138"/>
                  </a:lnTo>
                  <a:lnTo>
                    <a:pt x="0" y="138"/>
                  </a:lnTo>
                  <a:lnTo>
                    <a:pt x="11" y="78"/>
                  </a:lnTo>
                  <a:lnTo>
                    <a:pt x="47" y="36"/>
                  </a:lnTo>
                  <a:lnTo>
                    <a:pt x="95" y="6"/>
                  </a:lnTo>
                  <a:lnTo>
                    <a:pt x="161" y="0"/>
                  </a:lnTo>
                  <a:lnTo>
                    <a:pt x="161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97319" name="Rectangle 39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97320" name="Rectangle 40"/>
          <p:cNvSpPr>
            <a:spLocks noGrp="1" noChangeArrowheads="1"/>
          </p:cNvSpPr>
          <p:nvPr>
            <p:ph type="ctrTitle"/>
          </p:nvPr>
        </p:nvSpPr>
        <p:spPr>
          <a:xfrm>
            <a:off x="685800" y="1768475"/>
            <a:ext cx="7772400" cy="1736725"/>
          </a:xfrm>
        </p:spPr>
        <p:txBody>
          <a:bodyPr anchor="b" anchorCtr="1"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9" name="Rectangle 3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" name="Rectangle 3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" name="Rectangle 41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5983FE-B87C-45B5-9A08-BA68E3FA75C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28D5AA-581B-4319-8FAF-AF0108167AA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FB59A0-FA01-408E-9E68-67794F1CB74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7813"/>
            <a:ext cx="8229600" cy="585311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113C38-D2E1-45CD-BCC5-C332AB10E4E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3167AE-3B93-44C4-BA6B-B169AC6DCA4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46099E-47A0-4795-842A-57605FDA1EB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BD3DB1-4313-41AB-A967-09553EC1278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B62D3C-8591-4C8C-93CD-7AD392B3127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E340C7-45A1-4F3C-A3AB-B9F1E0F68AD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9AC976-2200-490E-BE9E-C5D100D7649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D5D4A7-D11A-470D-8EFD-42A86B50137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C3D81E-E945-4106-B2FD-2969F4A19F6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2"/>
            </a:gs>
            <a:gs pos="50000">
              <a:schemeClr val="bg1"/>
            </a:gs>
            <a:gs pos="100000">
              <a:schemeClr val="bg2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4" name="Group 2"/>
          <p:cNvGrpSpPr>
            <a:grpSpLocks/>
          </p:cNvGrpSpPr>
          <p:nvPr/>
        </p:nvGrpSpPr>
        <p:grpSpPr bwMode="auto">
          <a:xfrm>
            <a:off x="3800475" y="1789113"/>
            <a:ext cx="5340350" cy="5056187"/>
            <a:chOff x="2394" y="1127"/>
            <a:chExt cx="3364" cy="3185"/>
          </a:xfrm>
        </p:grpSpPr>
        <p:sp>
          <p:nvSpPr>
            <p:cNvPr id="96259" name="Rectangle 3"/>
            <p:cNvSpPr>
              <a:spLocks noChangeArrowheads="1"/>
            </p:cNvSpPr>
            <p:nvPr userDrawn="1"/>
          </p:nvSpPr>
          <p:spPr bwMode="ltGray">
            <a:xfrm>
              <a:off x="4230" y="1365"/>
              <a:ext cx="197" cy="102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6260" name="Oval 4"/>
            <p:cNvSpPr>
              <a:spLocks noChangeArrowheads="1"/>
            </p:cNvSpPr>
            <p:nvPr userDrawn="1"/>
          </p:nvSpPr>
          <p:spPr bwMode="ltGray">
            <a:xfrm>
              <a:off x="4299" y="1185"/>
              <a:ext cx="47" cy="47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6261" name="Rectangle 5"/>
            <p:cNvSpPr>
              <a:spLocks noChangeArrowheads="1"/>
            </p:cNvSpPr>
            <p:nvPr userDrawn="1"/>
          </p:nvSpPr>
          <p:spPr bwMode="ltGray">
            <a:xfrm rot="995337">
              <a:off x="5205" y="1495"/>
              <a:ext cx="6" cy="207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6262" name="Freeform 6"/>
            <p:cNvSpPr>
              <a:spLocks noEditPoints="1"/>
            </p:cNvSpPr>
            <p:nvPr userDrawn="1"/>
          </p:nvSpPr>
          <p:spPr bwMode="ltGray">
            <a:xfrm>
              <a:off x="4871" y="3508"/>
              <a:ext cx="66" cy="96"/>
            </a:xfrm>
            <a:custGeom>
              <a:avLst/>
              <a:gdLst/>
              <a:ahLst/>
              <a:cxnLst>
                <a:cxn ang="0">
                  <a:pos x="18" y="96"/>
                </a:cxn>
                <a:cxn ang="0">
                  <a:pos x="42" y="78"/>
                </a:cxn>
                <a:cxn ang="0">
                  <a:pos x="60" y="60"/>
                </a:cxn>
                <a:cxn ang="0">
                  <a:pos x="66" y="36"/>
                </a:cxn>
                <a:cxn ang="0">
                  <a:pos x="60" y="12"/>
                </a:cxn>
                <a:cxn ang="0">
                  <a:pos x="36" y="0"/>
                </a:cxn>
                <a:cxn ang="0">
                  <a:pos x="24" y="6"/>
                </a:cxn>
                <a:cxn ang="0">
                  <a:pos x="12" y="12"/>
                </a:cxn>
                <a:cxn ang="0">
                  <a:pos x="0" y="36"/>
                </a:cxn>
                <a:cxn ang="0">
                  <a:pos x="0" y="60"/>
                </a:cxn>
                <a:cxn ang="0">
                  <a:pos x="12" y="84"/>
                </a:cxn>
                <a:cxn ang="0">
                  <a:pos x="18" y="96"/>
                </a:cxn>
                <a:cxn ang="0">
                  <a:pos x="18" y="96"/>
                </a:cxn>
                <a:cxn ang="0">
                  <a:pos x="42" y="18"/>
                </a:cxn>
                <a:cxn ang="0">
                  <a:pos x="54" y="24"/>
                </a:cxn>
                <a:cxn ang="0">
                  <a:pos x="60" y="36"/>
                </a:cxn>
                <a:cxn ang="0">
                  <a:pos x="60" y="48"/>
                </a:cxn>
                <a:cxn ang="0">
                  <a:pos x="54" y="54"/>
                </a:cxn>
                <a:cxn ang="0">
                  <a:pos x="36" y="72"/>
                </a:cxn>
                <a:cxn ang="0">
                  <a:pos x="24" y="78"/>
                </a:cxn>
                <a:cxn ang="0">
                  <a:pos x="24" y="78"/>
                </a:cxn>
                <a:cxn ang="0">
                  <a:pos x="12" y="48"/>
                </a:cxn>
                <a:cxn ang="0">
                  <a:pos x="18" y="24"/>
                </a:cxn>
                <a:cxn ang="0">
                  <a:pos x="30" y="18"/>
                </a:cxn>
                <a:cxn ang="0">
                  <a:pos x="42" y="18"/>
                </a:cxn>
                <a:cxn ang="0">
                  <a:pos x="42" y="18"/>
                </a:cxn>
              </a:cxnLst>
              <a:rect l="0" t="0" r="r" b="b"/>
              <a:pathLst>
                <a:path w="66" h="96">
                  <a:moveTo>
                    <a:pt x="18" y="96"/>
                  </a:moveTo>
                  <a:lnTo>
                    <a:pt x="42" y="78"/>
                  </a:lnTo>
                  <a:lnTo>
                    <a:pt x="60" y="60"/>
                  </a:lnTo>
                  <a:lnTo>
                    <a:pt x="66" y="36"/>
                  </a:lnTo>
                  <a:lnTo>
                    <a:pt x="60" y="12"/>
                  </a:lnTo>
                  <a:lnTo>
                    <a:pt x="36" y="0"/>
                  </a:lnTo>
                  <a:lnTo>
                    <a:pt x="24" y="6"/>
                  </a:lnTo>
                  <a:lnTo>
                    <a:pt x="12" y="12"/>
                  </a:lnTo>
                  <a:lnTo>
                    <a:pt x="0" y="36"/>
                  </a:lnTo>
                  <a:lnTo>
                    <a:pt x="0" y="60"/>
                  </a:lnTo>
                  <a:lnTo>
                    <a:pt x="12" y="84"/>
                  </a:lnTo>
                  <a:lnTo>
                    <a:pt x="18" y="96"/>
                  </a:lnTo>
                  <a:lnTo>
                    <a:pt x="18" y="96"/>
                  </a:lnTo>
                  <a:close/>
                  <a:moveTo>
                    <a:pt x="42" y="18"/>
                  </a:moveTo>
                  <a:lnTo>
                    <a:pt x="54" y="24"/>
                  </a:lnTo>
                  <a:lnTo>
                    <a:pt x="60" y="36"/>
                  </a:lnTo>
                  <a:lnTo>
                    <a:pt x="60" y="48"/>
                  </a:lnTo>
                  <a:lnTo>
                    <a:pt x="54" y="54"/>
                  </a:lnTo>
                  <a:lnTo>
                    <a:pt x="36" y="72"/>
                  </a:lnTo>
                  <a:lnTo>
                    <a:pt x="24" y="78"/>
                  </a:lnTo>
                  <a:lnTo>
                    <a:pt x="24" y="78"/>
                  </a:lnTo>
                  <a:lnTo>
                    <a:pt x="12" y="48"/>
                  </a:lnTo>
                  <a:lnTo>
                    <a:pt x="18" y="24"/>
                  </a:lnTo>
                  <a:lnTo>
                    <a:pt x="30" y="18"/>
                  </a:lnTo>
                  <a:lnTo>
                    <a:pt x="42" y="18"/>
                  </a:lnTo>
                  <a:lnTo>
                    <a:pt x="42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6263" name="Rectangle 7"/>
            <p:cNvSpPr>
              <a:spLocks noChangeArrowheads="1"/>
            </p:cNvSpPr>
            <p:nvPr userDrawn="1"/>
          </p:nvSpPr>
          <p:spPr bwMode="ltGray">
            <a:xfrm rot="91736">
              <a:off x="5487" y="1535"/>
              <a:ext cx="6" cy="1998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6264" name="Rectangle 8"/>
            <p:cNvSpPr>
              <a:spLocks noChangeArrowheads="1"/>
            </p:cNvSpPr>
            <p:nvPr userDrawn="1"/>
          </p:nvSpPr>
          <p:spPr bwMode="ltGray">
            <a:xfrm rot="-926223">
              <a:off x="5640" y="1521"/>
              <a:ext cx="6" cy="881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6265" name="Rectangle 9"/>
            <p:cNvSpPr>
              <a:spLocks noChangeArrowheads="1"/>
            </p:cNvSpPr>
            <p:nvPr userDrawn="1"/>
          </p:nvSpPr>
          <p:spPr bwMode="ltGray">
            <a:xfrm rot="-1140313">
              <a:off x="3444" y="1816"/>
              <a:ext cx="6" cy="203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6266" name="Rectangle 10"/>
            <p:cNvSpPr>
              <a:spLocks noChangeArrowheads="1"/>
            </p:cNvSpPr>
            <p:nvPr userDrawn="1"/>
          </p:nvSpPr>
          <p:spPr bwMode="ltGray">
            <a:xfrm rot="1114412">
              <a:off x="2757" y="1821"/>
              <a:ext cx="6" cy="2119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6267" name="Rectangle 11"/>
            <p:cNvSpPr>
              <a:spLocks noChangeArrowheads="1"/>
            </p:cNvSpPr>
            <p:nvPr userDrawn="1"/>
          </p:nvSpPr>
          <p:spPr bwMode="ltGray">
            <a:xfrm rot="254676">
              <a:off x="3035" y="1870"/>
              <a:ext cx="6" cy="1906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6268" name="Freeform 12"/>
            <p:cNvSpPr>
              <a:spLocks/>
            </p:cNvSpPr>
            <p:nvPr userDrawn="1"/>
          </p:nvSpPr>
          <p:spPr bwMode="ltGray">
            <a:xfrm>
              <a:off x="4007" y="3021"/>
              <a:ext cx="623" cy="156"/>
            </a:xfrm>
            <a:custGeom>
              <a:avLst/>
              <a:gdLst/>
              <a:ahLst/>
              <a:cxnLst>
                <a:cxn ang="0">
                  <a:pos x="6" y="18"/>
                </a:cxn>
                <a:cxn ang="0">
                  <a:pos x="162" y="36"/>
                </a:cxn>
                <a:cxn ang="0">
                  <a:pos x="251" y="36"/>
                </a:cxn>
                <a:cxn ang="0">
                  <a:pos x="354" y="30"/>
                </a:cxn>
                <a:cxn ang="0">
                  <a:pos x="473" y="18"/>
                </a:cxn>
                <a:cxn ang="0">
                  <a:pos x="611" y="0"/>
                </a:cxn>
                <a:cxn ang="0">
                  <a:pos x="623" y="114"/>
                </a:cxn>
                <a:cxn ang="0">
                  <a:pos x="497" y="138"/>
                </a:cxn>
                <a:cxn ang="0">
                  <a:pos x="414" y="150"/>
                </a:cxn>
                <a:cxn ang="0">
                  <a:pos x="318" y="156"/>
                </a:cxn>
                <a:cxn ang="0">
                  <a:pos x="215" y="156"/>
                </a:cxn>
                <a:cxn ang="0">
                  <a:pos x="108" y="150"/>
                </a:cxn>
                <a:cxn ang="0">
                  <a:pos x="0" y="132"/>
                </a:cxn>
                <a:cxn ang="0">
                  <a:pos x="6" y="18"/>
                </a:cxn>
                <a:cxn ang="0">
                  <a:pos x="6" y="18"/>
                </a:cxn>
              </a:cxnLst>
              <a:rect l="0" t="0" r="r" b="b"/>
              <a:pathLst>
                <a:path w="623" h="156">
                  <a:moveTo>
                    <a:pt x="6" y="18"/>
                  </a:moveTo>
                  <a:lnTo>
                    <a:pt x="162" y="36"/>
                  </a:lnTo>
                  <a:lnTo>
                    <a:pt x="251" y="36"/>
                  </a:lnTo>
                  <a:lnTo>
                    <a:pt x="354" y="30"/>
                  </a:lnTo>
                  <a:lnTo>
                    <a:pt x="473" y="18"/>
                  </a:lnTo>
                  <a:lnTo>
                    <a:pt x="611" y="0"/>
                  </a:lnTo>
                  <a:lnTo>
                    <a:pt x="623" y="114"/>
                  </a:lnTo>
                  <a:lnTo>
                    <a:pt x="497" y="138"/>
                  </a:lnTo>
                  <a:lnTo>
                    <a:pt x="414" y="150"/>
                  </a:lnTo>
                  <a:lnTo>
                    <a:pt x="318" y="156"/>
                  </a:lnTo>
                  <a:lnTo>
                    <a:pt x="215" y="156"/>
                  </a:lnTo>
                  <a:lnTo>
                    <a:pt x="108" y="150"/>
                  </a:lnTo>
                  <a:lnTo>
                    <a:pt x="0" y="132"/>
                  </a:lnTo>
                  <a:lnTo>
                    <a:pt x="6" y="18"/>
                  </a:lnTo>
                  <a:lnTo>
                    <a:pt x="6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6269" name="Freeform 13"/>
            <p:cNvSpPr>
              <a:spLocks/>
            </p:cNvSpPr>
            <p:nvPr userDrawn="1"/>
          </p:nvSpPr>
          <p:spPr bwMode="ltGray">
            <a:xfrm>
              <a:off x="4762" y="3591"/>
              <a:ext cx="996" cy="126"/>
            </a:xfrm>
            <a:custGeom>
              <a:avLst/>
              <a:gdLst/>
              <a:ahLst/>
              <a:cxnLst>
                <a:cxn ang="0">
                  <a:pos x="754" y="6"/>
                </a:cxn>
                <a:cxn ang="0">
                  <a:pos x="652" y="6"/>
                </a:cxn>
                <a:cxn ang="0">
                  <a:pos x="563" y="6"/>
                </a:cxn>
                <a:cxn ang="0">
                  <a:pos x="479" y="6"/>
                </a:cxn>
                <a:cxn ang="0">
                  <a:pos x="401" y="6"/>
                </a:cxn>
                <a:cxn ang="0">
                  <a:pos x="335" y="0"/>
                </a:cxn>
                <a:cxn ang="0">
                  <a:pos x="276" y="0"/>
                </a:cxn>
                <a:cxn ang="0">
                  <a:pos x="222" y="0"/>
                </a:cxn>
                <a:cxn ang="0">
                  <a:pos x="180" y="6"/>
                </a:cxn>
                <a:cxn ang="0">
                  <a:pos x="138" y="6"/>
                </a:cxn>
                <a:cxn ang="0">
                  <a:pos x="108" y="6"/>
                </a:cxn>
                <a:cxn ang="0">
                  <a:pos x="54" y="6"/>
                </a:cxn>
                <a:cxn ang="0">
                  <a:pos x="24" y="12"/>
                </a:cxn>
                <a:cxn ang="0">
                  <a:pos x="6" y="18"/>
                </a:cxn>
                <a:cxn ang="0">
                  <a:pos x="0" y="24"/>
                </a:cxn>
                <a:cxn ang="0">
                  <a:pos x="12" y="42"/>
                </a:cxn>
                <a:cxn ang="0">
                  <a:pos x="18" y="48"/>
                </a:cxn>
                <a:cxn ang="0">
                  <a:pos x="30" y="54"/>
                </a:cxn>
                <a:cxn ang="0">
                  <a:pos x="60" y="60"/>
                </a:cxn>
                <a:cxn ang="0">
                  <a:pos x="90" y="72"/>
                </a:cxn>
                <a:cxn ang="0">
                  <a:pos x="144" y="84"/>
                </a:cxn>
                <a:cxn ang="0">
                  <a:pos x="210" y="90"/>
                </a:cxn>
                <a:cxn ang="0">
                  <a:pos x="293" y="102"/>
                </a:cxn>
                <a:cxn ang="0">
                  <a:pos x="389" y="108"/>
                </a:cxn>
                <a:cxn ang="0">
                  <a:pos x="503" y="120"/>
                </a:cxn>
                <a:cxn ang="0">
                  <a:pos x="622" y="120"/>
                </a:cxn>
                <a:cxn ang="0">
                  <a:pos x="754" y="126"/>
                </a:cxn>
                <a:cxn ang="0">
                  <a:pos x="873" y="126"/>
                </a:cxn>
                <a:cxn ang="0">
                  <a:pos x="993" y="126"/>
                </a:cxn>
                <a:cxn ang="0">
                  <a:pos x="993" y="12"/>
                </a:cxn>
                <a:cxn ang="0">
                  <a:pos x="879" y="12"/>
                </a:cxn>
                <a:cxn ang="0">
                  <a:pos x="754" y="6"/>
                </a:cxn>
                <a:cxn ang="0">
                  <a:pos x="754" y="6"/>
                </a:cxn>
              </a:cxnLst>
              <a:rect l="0" t="0" r="r" b="b"/>
              <a:pathLst>
                <a:path w="993" h="126">
                  <a:moveTo>
                    <a:pt x="754" y="6"/>
                  </a:moveTo>
                  <a:lnTo>
                    <a:pt x="652" y="6"/>
                  </a:lnTo>
                  <a:lnTo>
                    <a:pt x="563" y="6"/>
                  </a:lnTo>
                  <a:lnTo>
                    <a:pt x="479" y="6"/>
                  </a:lnTo>
                  <a:lnTo>
                    <a:pt x="401" y="6"/>
                  </a:lnTo>
                  <a:lnTo>
                    <a:pt x="335" y="0"/>
                  </a:lnTo>
                  <a:lnTo>
                    <a:pt x="276" y="0"/>
                  </a:lnTo>
                  <a:lnTo>
                    <a:pt x="222" y="0"/>
                  </a:lnTo>
                  <a:lnTo>
                    <a:pt x="180" y="6"/>
                  </a:lnTo>
                  <a:lnTo>
                    <a:pt x="138" y="6"/>
                  </a:lnTo>
                  <a:lnTo>
                    <a:pt x="108" y="6"/>
                  </a:lnTo>
                  <a:lnTo>
                    <a:pt x="54" y="6"/>
                  </a:lnTo>
                  <a:lnTo>
                    <a:pt x="24" y="12"/>
                  </a:lnTo>
                  <a:lnTo>
                    <a:pt x="6" y="18"/>
                  </a:lnTo>
                  <a:lnTo>
                    <a:pt x="0" y="24"/>
                  </a:lnTo>
                  <a:lnTo>
                    <a:pt x="12" y="42"/>
                  </a:lnTo>
                  <a:lnTo>
                    <a:pt x="18" y="48"/>
                  </a:lnTo>
                  <a:lnTo>
                    <a:pt x="30" y="54"/>
                  </a:lnTo>
                  <a:lnTo>
                    <a:pt x="60" y="60"/>
                  </a:lnTo>
                  <a:lnTo>
                    <a:pt x="90" y="72"/>
                  </a:lnTo>
                  <a:lnTo>
                    <a:pt x="144" y="84"/>
                  </a:lnTo>
                  <a:lnTo>
                    <a:pt x="210" y="90"/>
                  </a:lnTo>
                  <a:lnTo>
                    <a:pt x="293" y="102"/>
                  </a:lnTo>
                  <a:lnTo>
                    <a:pt x="389" y="108"/>
                  </a:lnTo>
                  <a:lnTo>
                    <a:pt x="503" y="120"/>
                  </a:lnTo>
                  <a:lnTo>
                    <a:pt x="622" y="120"/>
                  </a:lnTo>
                  <a:lnTo>
                    <a:pt x="754" y="126"/>
                  </a:lnTo>
                  <a:lnTo>
                    <a:pt x="873" y="126"/>
                  </a:lnTo>
                  <a:lnTo>
                    <a:pt x="993" y="126"/>
                  </a:lnTo>
                  <a:lnTo>
                    <a:pt x="993" y="12"/>
                  </a:lnTo>
                  <a:lnTo>
                    <a:pt x="879" y="12"/>
                  </a:lnTo>
                  <a:lnTo>
                    <a:pt x="754" y="6"/>
                  </a:lnTo>
                  <a:lnTo>
                    <a:pt x="754" y="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6270" name="Freeform 14"/>
            <p:cNvSpPr>
              <a:spLocks/>
            </p:cNvSpPr>
            <p:nvPr userDrawn="1"/>
          </p:nvSpPr>
          <p:spPr bwMode="ltGray">
            <a:xfrm>
              <a:off x="4786" y="3645"/>
              <a:ext cx="972" cy="24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4" y="54"/>
                </a:cxn>
                <a:cxn ang="0">
                  <a:pos x="66" y="96"/>
                </a:cxn>
                <a:cxn ang="0">
                  <a:pos x="120" y="137"/>
                </a:cxn>
                <a:cxn ang="0">
                  <a:pos x="198" y="173"/>
                </a:cxn>
                <a:cxn ang="0">
                  <a:pos x="293" y="203"/>
                </a:cxn>
                <a:cxn ang="0">
                  <a:pos x="353" y="215"/>
                </a:cxn>
                <a:cxn ang="0">
                  <a:pos x="413" y="227"/>
                </a:cxn>
                <a:cxn ang="0">
                  <a:pos x="479" y="233"/>
                </a:cxn>
                <a:cxn ang="0">
                  <a:pos x="556" y="239"/>
                </a:cxn>
                <a:cxn ang="0">
                  <a:pos x="634" y="245"/>
                </a:cxn>
                <a:cxn ang="0">
                  <a:pos x="724" y="245"/>
                </a:cxn>
                <a:cxn ang="0">
                  <a:pos x="855" y="245"/>
                </a:cxn>
                <a:cxn ang="0">
                  <a:pos x="969" y="239"/>
                </a:cxn>
                <a:cxn ang="0">
                  <a:pos x="969" y="60"/>
                </a:cxn>
                <a:cxn ang="0">
                  <a:pos x="700" y="60"/>
                </a:cxn>
                <a:cxn ang="0">
                  <a:pos x="503" y="54"/>
                </a:cxn>
                <a:cxn ang="0">
                  <a:pos x="317" y="42"/>
                </a:cxn>
                <a:cxn ang="0">
                  <a:pos x="150" y="24"/>
                </a:cxn>
                <a:cxn ang="0">
                  <a:pos x="72" y="12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969" h="245">
                  <a:moveTo>
                    <a:pt x="0" y="0"/>
                  </a:moveTo>
                  <a:lnTo>
                    <a:pt x="24" y="54"/>
                  </a:lnTo>
                  <a:lnTo>
                    <a:pt x="66" y="96"/>
                  </a:lnTo>
                  <a:lnTo>
                    <a:pt x="120" y="137"/>
                  </a:lnTo>
                  <a:lnTo>
                    <a:pt x="198" y="173"/>
                  </a:lnTo>
                  <a:lnTo>
                    <a:pt x="293" y="203"/>
                  </a:lnTo>
                  <a:lnTo>
                    <a:pt x="353" y="215"/>
                  </a:lnTo>
                  <a:lnTo>
                    <a:pt x="413" y="227"/>
                  </a:lnTo>
                  <a:lnTo>
                    <a:pt x="479" y="233"/>
                  </a:lnTo>
                  <a:lnTo>
                    <a:pt x="556" y="239"/>
                  </a:lnTo>
                  <a:lnTo>
                    <a:pt x="634" y="245"/>
                  </a:lnTo>
                  <a:lnTo>
                    <a:pt x="724" y="245"/>
                  </a:lnTo>
                  <a:lnTo>
                    <a:pt x="855" y="245"/>
                  </a:lnTo>
                  <a:lnTo>
                    <a:pt x="969" y="239"/>
                  </a:lnTo>
                  <a:lnTo>
                    <a:pt x="969" y="60"/>
                  </a:lnTo>
                  <a:lnTo>
                    <a:pt x="700" y="60"/>
                  </a:lnTo>
                  <a:lnTo>
                    <a:pt x="503" y="54"/>
                  </a:lnTo>
                  <a:lnTo>
                    <a:pt x="317" y="42"/>
                  </a:lnTo>
                  <a:lnTo>
                    <a:pt x="150" y="24"/>
                  </a:lnTo>
                  <a:lnTo>
                    <a:pt x="72" y="1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6271" name="Freeform 15"/>
            <p:cNvSpPr>
              <a:spLocks/>
            </p:cNvSpPr>
            <p:nvPr userDrawn="1"/>
          </p:nvSpPr>
          <p:spPr bwMode="ltGray">
            <a:xfrm>
              <a:off x="4804" y="3591"/>
              <a:ext cx="954" cy="90"/>
            </a:xfrm>
            <a:custGeom>
              <a:avLst/>
              <a:gdLst/>
              <a:ahLst/>
              <a:cxnLst>
                <a:cxn ang="0">
                  <a:pos x="700" y="0"/>
                </a:cxn>
                <a:cxn ang="0">
                  <a:pos x="598" y="0"/>
                </a:cxn>
                <a:cxn ang="0">
                  <a:pos x="515" y="0"/>
                </a:cxn>
                <a:cxn ang="0">
                  <a:pos x="431" y="0"/>
                </a:cxn>
                <a:cxn ang="0">
                  <a:pos x="365" y="0"/>
                </a:cxn>
                <a:cxn ang="0">
                  <a:pos x="299" y="0"/>
                </a:cxn>
                <a:cxn ang="0">
                  <a:pos x="245" y="0"/>
                </a:cxn>
                <a:cxn ang="0">
                  <a:pos x="198" y="0"/>
                </a:cxn>
                <a:cxn ang="0">
                  <a:pos x="162" y="0"/>
                </a:cxn>
                <a:cxn ang="0">
                  <a:pos x="126" y="6"/>
                </a:cxn>
                <a:cxn ang="0">
                  <a:pos x="96" y="6"/>
                </a:cxn>
                <a:cxn ang="0">
                  <a:pos x="54" y="12"/>
                </a:cxn>
                <a:cxn ang="0">
                  <a:pos x="30" y="12"/>
                </a:cxn>
                <a:cxn ang="0">
                  <a:pos x="12" y="18"/>
                </a:cxn>
                <a:cxn ang="0">
                  <a:pos x="6" y="18"/>
                </a:cxn>
                <a:cxn ang="0">
                  <a:pos x="0" y="24"/>
                </a:cxn>
                <a:cxn ang="0">
                  <a:pos x="6" y="30"/>
                </a:cxn>
                <a:cxn ang="0">
                  <a:pos x="24" y="36"/>
                </a:cxn>
                <a:cxn ang="0">
                  <a:pos x="54" y="42"/>
                </a:cxn>
                <a:cxn ang="0">
                  <a:pos x="102" y="54"/>
                </a:cxn>
                <a:cxn ang="0">
                  <a:pos x="168" y="60"/>
                </a:cxn>
                <a:cxn ang="0">
                  <a:pos x="251" y="66"/>
                </a:cxn>
                <a:cxn ang="0">
                  <a:pos x="341" y="78"/>
                </a:cxn>
                <a:cxn ang="0">
                  <a:pos x="449" y="84"/>
                </a:cxn>
                <a:cxn ang="0">
                  <a:pos x="568" y="84"/>
                </a:cxn>
                <a:cxn ang="0">
                  <a:pos x="694" y="90"/>
                </a:cxn>
                <a:cxn ang="0">
                  <a:pos x="825" y="90"/>
                </a:cxn>
                <a:cxn ang="0">
                  <a:pos x="951" y="90"/>
                </a:cxn>
                <a:cxn ang="0">
                  <a:pos x="951" y="6"/>
                </a:cxn>
                <a:cxn ang="0">
                  <a:pos x="831" y="6"/>
                </a:cxn>
                <a:cxn ang="0">
                  <a:pos x="772" y="6"/>
                </a:cxn>
                <a:cxn ang="0">
                  <a:pos x="700" y="0"/>
                </a:cxn>
                <a:cxn ang="0">
                  <a:pos x="700" y="0"/>
                </a:cxn>
              </a:cxnLst>
              <a:rect l="0" t="0" r="r" b="b"/>
              <a:pathLst>
                <a:path w="951" h="90">
                  <a:moveTo>
                    <a:pt x="700" y="0"/>
                  </a:moveTo>
                  <a:lnTo>
                    <a:pt x="598" y="0"/>
                  </a:lnTo>
                  <a:lnTo>
                    <a:pt x="515" y="0"/>
                  </a:lnTo>
                  <a:lnTo>
                    <a:pt x="431" y="0"/>
                  </a:lnTo>
                  <a:lnTo>
                    <a:pt x="365" y="0"/>
                  </a:lnTo>
                  <a:lnTo>
                    <a:pt x="299" y="0"/>
                  </a:lnTo>
                  <a:lnTo>
                    <a:pt x="245" y="0"/>
                  </a:lnTo>
                  <a:lnTo>
                    <a:pt x="198" y="0"/>
                  </a:lnTo>
                  <a:lnTo>
                    <a:pt x="162" y="0"/>
                  </a:lnTo>
                  <a:lnTo>
                    <a:pt x="126" y="6"/>
                  </a:lnTo>
                  <a:lnTo>
                    <a:pt x="96" y="6"/>
                  </a:lnTo>
                  <a:lnTo>
                    <a:pt x="54" y="12"/>
                  </a:lnTo>
                  <a:lnTo>
                    <a:pt x="30" y="12"/>
                  </a:lnTo>
                  <a:lnTo>
                    <a:pt x="12" y="18"/>
                  </a:lnTo>
                  <a:lnTo>
                    <a:pt x="6" y="18"/>
                  </a:lnTo>
                  <a:lnTo>
                    <a:pt x="0" y="24"/>
                  </a:lnTo>
                  <a:lnTo>
                    <a:pt x="6" y="30"/>
                  </a:lnTo>
                  <a:lnTo>
                    <a:pt x="24" y="36"/>
                  </a:lnTo>
                  <a:lnTo>
                    <a:pt x="54" y="42"/>
                  </a:lnTo>
                  <a:lnTo>
                    <a:pt x="102" y="54"/>
                  </a:lnTo>
                  <a:lnTo>
                    <a:pt x="168" y="60"/>
                  </a:lnTo>
                  <a:lnTo>
                    <a:pt x="251" y="66"/>
                  </a:lnTo>
                  <a:lnTo>
                    <a:pt x="341" y="78"/>
                  </a:lnTo>
                  <a:lnTo>
                    <a:pt x="449" y="84"/>
                  </a:lnTo>
                  <a:lnTo>
                    <a:pt x="568" y="84"/>
                  </a:lnTo>
                  <a:lnTo>
                    <a:pt x="694" y="90"/>
                  </a:lnTo>
                  <a:lnTo>
                    <a:pt x="825" y="90"/>
                  </a:lnTo>
                  <a:lnTo>
                    <a:pt x="951" y="90"/>
                  </a:lnTo>
                  <a:lnTo>
                    <a:pt x="951" y="6"/>
                  </a:lnTo>
                  <a:lnTo>
                    <a:pt x="831" y="6"/>
                  </a:lnTo>
                  <a:lnTo>
                    <a:pt x="772" y="6"/>
                  </a:lnTo>
                  <a:lnTo>
                    <a:pt x="700" y="0"/>
                  </a:lnTo>
                  <a:lnTo>
                    <a:pt x="70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6272" name="Freeform 16"/>
            <p:cNvSpPr>
              <a:spLocks/>
            </p:cNvSpPr>
            <p:nvPr userDrawn="1"/>
          </p:nvSpPr>
          <p:spPr bwMode="ltGray">
            <a:xfrm>
              <a:off x="3059" y="1541"/>
              <a:ext cx="102" cy="155"/>
            </a:xfrm>
            <a:custGeom>
              <a:avLst/>
              <a:gdLst/>
              <a:ahLst/>
              <a:cxnLst>
                <a:cxn ang="0">
                  <a:pos x="102" y="0"/>
                </a:cxn>
                <a:cxn ang="0">
                  <a:pos x="0" y="12"/>
                </a:cxn>
                <a:cxn ang="0">
                  <a:pos x="30" y="72"/>
                </a:cxn>
                <a:cxn ang="0">
                  <a:pos x="30" y="155"/>
                </a:cxn>
                <a:cxn ang="0">
                  <a:pos x="72" y="155"/>
                </a:cxn>
                <a:cxn ang="0">
                  <a:pos x="72" y="66"/>
                </a:cxn>
                <a:cxn ang="0">
                  <a:pos x="102" y="0"/>
                </a:cxn>
                <a:cxn ang="0">
                  <a:pos x="102" y="0"/>
                </a:cxn>
              </a:cxnLst>
              <a:rect l="0" t="0" r="r" b="b"/>
              <a:pathLst>
                <a:path w="102" h="155">
                  <a:moveTo>
                    <a:pt x="102" y="0"/>
                  </a:moveTo>
                  <a:lnTo>
                    <a:pt x="0" y="12"/>
                  </a:lnTo>
                  <a:lnTo>
                    <a:pt x="30" y="72"/>
                  </a:lnTo>
                  <a:lnTo>
                    <a:pt x="30" y="155"/>
                  </a:lnTo>
                  <a:lnTo>
                    <a:pt x="72" y="155"/>
                  </a:lnTo>
                  <a:lnTo>
                    <a:pt x="72" y="66"/>
                  </a:lnTo>
                  <a:lnTo>
                    <a:pt x="102" y="0"/>
                  </a:lnTo>
                  <a:lnTo>
                    <a:pt x="102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6273" name="Freeform 17"/>
            <p:cNvSpPr>
              <a:spLocks noEditPoints="1"/>
            </p:cNvSpPr>
            <p:nvPr userDrawn="1"/>
          </p:nvSpPr>
          <p:spPr bwMode="ltGray">
            <a:xfrm>
              <a:off x="3059" y="1690"/>
              <a:ext cx="90" cy="96"/>
            </a:xfrm>
            <a:custGeom>
              <a:avLst/>
              <a:gdLst/>
              <a:ahLst/>
              <a:cxnLst>
                <a:cxn ang="0">
                  <a:pos x="48" y="96"/>
                </a:cxn>
                <a:cxn ang="0">
                  <a:pos x="72" y="72"/>
                </a:cxn>
                <a:cxn ang="0">
                  <a:pos x="84" y="48"/>
                </a:cxn>
                <a:cxn ang="0">
                  <a:pos x="90" y="36"/>
                </a:cxn>
                <a:cxn ang="0">
                  <a:pos x="84" y="24"/>
                </a:cxn>
                <a:cxn ang="0">
                  <a:pos x="66" y="6"/>
                </a:cxn>
                <a:cxn ang="0">
                  <a:pos x="42" y="0"/>
                </a:cxn>
                <a:cxn ang="0">
                  <a:pos x="24" y="0"/>
                </a:cxn>
                <a:cxn ang="0">
                  <a:pos x="12" y="12"/>
                </a:cxn>
                <a:cxn ang="0">
                  <a:pos x="6" y="24"/>
                </a:cxn>
                <a:cxn ang="0">
                  <a:pos x="0" y="36"/>
                </a:cxn>
                <a:cxn ang="0">
                  <a:pos x="12" y="66"/>
                </a:cxn>
                <a:cxn ang="0">
                  <a:pos x="30" y="84"/>
                </a:cxn>
                <a:cxn ang="0">
                  <a:pos x="48" y="96"/>
                </a:cxn>
                <a:cxn ang="0">
                  <a:pos x="48" y="96"/>
                </a:cxn>
                <a:cxn ang="0">
                  <a:pos x="48" y="12"/>
                </a:cxn>
                <a:cxn ang="0">
                  <a:pos x="66" y="18"/>
                </a:cxn>
                <a:cxn ang="0">
                  <a:pos x="72" y="24"/>
                </a:cxn>
                <a:cxn ang="0">
                  <a:pos x="72" y="36"/>
                </a:cxn>
                <a:cxn ang="0">
                  <a:pos x="72" y="48"/>
                </a:cxn>
                <a:cxn ang="0">
                  <a:pos x="54" y="66"/>
                </a:cxn>
                <a:cxn ang="0">
                  <a:pos x="48" y="78"/>
                </a:cxn>
                <a:cxn ang="0">
                  <a:pos x="30" y="66"/>
                </a:cxn>
                <a:cxn ang="0">
                  <a:pos x="24" y="48"/>
                </a:cxn>
                <a:cxn ang="0">
                  <a:pos x="18" y="30"/>
                </a:cxn>
                <a:cxn ang="0">
                  <a:pos x="30" y="12"/>
                </a:cxn>
                <a:cxn ang="0">
                  <a:pos x="48" y="12"/>
                </a:cxn>
                <a:cxn ang="0">
                  <a:pos x="48" y="12"/>
                </a:cxn>
              </a:cxnLst>
              <a:rect l="0" t="0" r="r" b="b"/>
              <a:pathLst>
                <a:path w="90" h="96">
                  <a:moveTo>
                    <a:pt x="48" y="96"/>
                  </a:moveTo>
                  <a:lnTo>
                    <a:pt x="72" y="72"/>
                  </a:lnTo>
                  <a:lnTo>
                    <a:pt x="84" y="48"/>
                  </a:lnTo>
                  <a:lnTo>
                    <a:pt x="90" y="36"/>
                  </a:lnTo>
                  <a:lnTo>
                    <a:pt x="84" y="24"/>
                  </a:lnTo>
                  <a:lnTo>
                    <a:pt x="66" y="6"/>
                  </a:lnTo>
                  <a:lnTo>
                    <a:pt x="42" y="0"/>
                  </a:lnTo>
                  <a:lnTo>
                    <a:pt x="24" y="0"/>
                  </a:lnTo>
                  <a:lnTo>
                    <a:pt x="12" y="12"/>
                  </a:lnTo>
                  <a:lnTo>
                    <a:pt x="6" y="24"/>
                  </a:lnTo>
                  <a:lnTo>
                    <a:pt x="0" y="36"/>
                  </a:lnTo>
                  <a:lnTo>
                    <a:pt x="12" y="66"/>
                  </a:lnTo>
                  <a:lnTo>
                    <a:pt x="30" y="84"/>
                  </a:lnTo>
                  <a:lnTo>
                    <a:pt x="48" y="96"/>
                  </a:lnTo>
                  <a:lnTo>
                    <a:pt x="48" y="96"/>
                  </a:lnTo>
                  <a:close/>
                  <a:moveTo>
                    <a:pt x="48" y="12"/>
                  </a:moveTo>
                  <a:lnTo>
                    <a:pt x="66" y="18"/>
                  </a:lnTo>
                  <a:lnTo>
                    <a:pt x="72" y="24"/>
                  </a:lnTo>
                  <a:lnTo>
                    <a:pt x="72" y="36"/>
                  </a:lnTo>
                  <a:lnTo>
                    <a:pt x="72" y="48"/>
                  </a:lnTo>
                  <a:lnTo>
                    <a:pt x="54" y="66"/>
                  </a:lnTo>
                  <a:lnTo>
                    <a:pt x="48" y="78"/>
                  </a:lnTo>
                  <a:lnTo>
                    <a:pt x="30" y="66"/>
                  </a:lnTo>
                  <a:lnTo>
                    <a:pt x="24" y="48"/>
                  </a:lnTo>
                  <a:lnTo>
                    <a:pt x="18" y="30"/>
                  </a:lnTo>
                  <a:lnTo>
                    <a:pt x="30" y="12"/>
                  </a:lnTo>
                  <a:lnTo>
                    <a:pt x="48" y="12"/>
                  </a:lnTo>
                  <a:lnTo>
                    <a:pt x="48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6274" name="Freeform 18"/>
            <p:cNvSpPr>
              <a:spLocks noEditPoints="1"/>
            </p:cNvSpPr>
            <p:nvPr userDrawn="1"/>
          </p:nvSpPr>
          <p:spPr bwMode="ltGray">
            <a:xfrm>
              <a:off x="3059" y="1768"/>
              <a:ext cx="90" cy="108"/>
            </a:xfrm>
            <a:custGeom>
              <a:avLst/>
              <a:gdLst/>
              <a:ahLst/>
              <a:cxnLst>
                <a:cxn ang="0">
                  <a:pos x="0" y="90"/>
                </a:cxn>
                <a:cxn ang="0">
                  <a:pos x="12" y="102"/>
                </a:cxn>
                <a:cxn ang="0">
                  <a:pos x="24" y="108"/>
                </a:cxn>
                <a:cxn ang="0">
                  <a:pos x="54" y="108"/>
                </a:cxn>
                <a:cxn ang="0">
                  <a:pos x="78" y="96"/>
                </a:cxn>
                <a:cxn ang="0">
                  <a:pos x="90" y="72"/>
                </a:cxn>
                <a:cxn ang="0">
                  <a:pos x="84" y="42"/>
                </a:cxn>
                <a:cxn ang="0">
                  <a:pos x="66" y="24"/>
                </a:cxn>
                <a:cxn ang="0">
                  <a:pos x="54" y="12"/>
                </a:cxn>
                <a:cxn ang="0">
                  <a:pos x="48" y="6"/>
                </a:cxn>
                <a:cxn ang="0">
                  <a:pos x="48" y="6"/>
                </a:cxn>
                <a:cxn ang="0">
                  <a:pos x="48" y="0"/>
                </a:cxn>
                <a:cxn ang="0">
                  <a:pos x="24" y="24"/>
                </a:cxn>
                <a:cxn ang="0">
                  <a:pos x="6" y="48"/>
                </a:cxn>
                <a:cxn ang="0">
                  <a:pos x="0" y="66"/>
                </a:cxn>
                <a:cxn ang="0">
                  <a:pos x="0" y="90"/>
                </a:cxn>
                <a:cxn ang="0">
                  <a:pos x="0" y="90"/>
                </a:cxn>
                <a:cxn ang="0">
                  <a:pos x="12" y="66"/>
                </a:cxn>
                <a:cxn ang="0">
                  <a:pos x="18" y="48"/>
                </a:cxn>
                <a:cxn ang="0">
                  <a:pos x="30" y="36"/>
                </a:cxn>
                <a:cxn ang="0">
                  <a:pos x="42" y="24"/>
                </a:cxn>
                <a:cxn ang="0">
                  <a:pos x="48" y="18"/>
                </a:cxn>
                <a:cxn ang="0">
                  <a:pos x="66" y="30"/>
                </a:cxn>
                <a:cxn ang="0">
                  <a:pos x="72" y="48"/>
                </a:cxn>
                <a:cxn ang="0">
                  <a:pos x="78" y="72"/>
                </a:cxn>
                <a:cxn ang="0">
                  <a:pos x="78" y="84"/>
                </a:cxn>
                <a:cxn ang="0">
                  <a:pos x="66" y="96"/>
                </a:cxn>
                <a:cxn ang="0">
                  <a:pos x="42" y="102"/>
                </a:cxn>
                <a:cxn ang="0">
                  <a:pos x="30" y="96"/>
                </a:cxn>
                <a:cxn ang="0">
                  <a:pos x="18" y="90"/>
                </a:cxn>
                <a:cxn ang="0">
                  <a:pos x="12" y="78"/>
                </a:cxn>
                <a:cxn ang="0">
                  <a:pos x="12" y="66"/>
                </a:cxn>
                <a:cxn ang="0">
                  <a:pos x="12" y="66"/>
                </a:cxn>
              </a:cxnLst>
              <a:rect l="0" t="0" r="r" b="b"/>
              <a:pathLst>
                <a:path w="90" h="108">
                  <a:moveTo>
                    <a:pt x="0" y="90"/>
                  </a:moveTo>
                  <a:lnTo>
                    <a:pt x="12" y="102"/>
                  </a:lnTo>
                  <a:lnTo>
                    <a:pt x="24" y="108"/>
                  </a:lnTo>
                  <a:lnTo>
                    <a:pt x="54" y="108"/>
                  </a:lnTo>
                  <a:lnTo>
                    <a:pt x="78" y="96"/>
                  </a:lnTo>
                  <a:lnTo>
                    <a:pt x="90" y="72"/>
                  </a:lnTo>
                  <a:lnTo>
                    <a:pt x="84" y="42"/>
                  </a:lnTo>
                  <a:lnTo>
                    <a:pt x="66" y="24"/>
                  </a:lnTo>
                  <a:lnTo>
                    <a:pt x="54" y="12"/>
                  </a:lnTo>
                  <a:lnTo>
                    <a:pt x="48" y="6"/>
                  </a:lnTo>
                  <a:lnTo>
                    <a:pt x="48" y="6"/>
                  </a:lnTo>
                  <a:lnTo>
                    <a:pt x="48" y="0"/>
                  </a:lnTo>
                  <a:lnTo>
                    <a:pt x="24" y="24"/>
                  </a:lnTo>
                  <a:lnTo>
                    <a:pt x="6" y="48"/>
                  </a:lnTo>
                  <a:lnTo>
                    <a:pt x="0" y="66"/>
                  </a:lnTo>
                  <a:lnTo>
                    <a:pt x="0" y="90"/>
                  </a:lnTo>
                  <a:lnTo>
                    <a:pt x="0" y="90"/>
                  </a:lnTo>
                  <a:close/>
                  <a:moveTo>
                    <a:pt x="12" y="66"/>
                  </a:moveTo>
                  <a:lnTo>
                    <a:pt x="18" y="48"/>
                  </a:lnTo>
                  <a:lnTo>
                    <a:pt x="30" y="36"/>
                  </a:lnTo>
                  <a:lnTo>
                    <a:pt x="42" y="24"/>
                  </a:lnTo>
                  <a:lnTo>
                    <a:pt x="48" y="18"/>
                  </a:lnTo>
                  <a:lnTo>
                    <a:pt x="66" y="30"/>
                  </a:lnTo>
                  <a:lnTo>
                    <a:pt x="72" y="48"/>
                  </a:lnTo>
                  <a:lnTo>
                    <a:pt x="78" y="72"/>
                  </a:lnTo>
                  <a:lnTo>
                    <a:pt x="78" y="84"/>
                  </a:lnTo>
                  <a:lnTo>
                    <a:pt x="66" y="96"/>
                  </a:lnTo>
                  <a:lnTo>
                    <a:pt x="42" y="102"/>
                  </a:lnTo>
                  <a:lnTo>
                    <a:pt x="30" y="96"/>
                  </a:lnTo>
                  <a:lnTo>
                    <a:pt x="18" y="90"/>
                  </a:lnTo>
                  <a:lnTo>
                    <a:pt x="12" y="78"/>
                  </a:lnTo>
                  <a:lnTo>
                    <a:pt x="12" y="66"/>
                  </a:lnTo>
                  <a:lnTo>
                    <a:pt x="12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6275" name="Freeform 19"/>
            <p:cNvSpPr>
              <a:spLocks/>
            </p:cNvSpPr>
            <p:nvPr userDrawn="1"/>
          </p:nvSpPr>
          <p:spPr bwMode="ltGray">
            <a:xfrm>
              <a:off x="5470" y="1205"/>
              <a:ext cx="102" cy="156"/>
            </a:xfrm>
            <a:custGeom>
              <a:avLst/>
              <a:gdLst/>
              <a:ahLst/>
              <a:cxnLst>
                <a:cxn ang="0">
                  <a:pos x="102" y="0"/>
                </a:cxn>
                <a:cxn ang="0">
                  <a:pos x="0" y="6"/>
                </a:cxn>
                <a:cxn ang="0">
                  <a:pos x="30" y="72"/>
                </a:cxn>
                <a:cxn ang="0">
                  <a:pos x="30" y="156"/>
                </a:cxn>
                <a:cxn ang="0">
                  <a:pos x="72" y="156"/>
                </a:cxn>
                <a:cxn ang="0">
                  <a:pos x="72" y="66"/>
                </a:cxn>
                <a:cxn ang="0">
                  <a:pos x="102" y="0"/>
                </a:cxn>
                <a:cxn ang="0">
                  <a:pos x="102" y="0"/>
                </a:cxn>
              </a:cxnLst>
              <a:rect l="0" t="0" r="r" b="b"/>
              <a:pathLst>
                <a:path w="102" h="156">
                  <a:moveTo>
                    <a:pt x="102" y="0"/>
                  </a:moveTo>
                  <a:lnTo>
                    <a:pt x="0" y="6"/>
                  </a:lnTo>
                  <a:lnTo>
                    <a:pt x="30" y="72"/>
                  </a:lnTo>
                  <a:lnTo>
                    <a:pt x="30" y="156"/>
                  </a:lnTo>
                  <a:lnTo>
                    <a:pt x="72" y="156"/>
                  </a:lnTo>
                  <a:lnTo>
                    <a:pt x="72" y="66"/>
                  </a:lnTo>
                  <a:lnTo>
                    <a:pt x="102" y="0"/>
                  </a:lnTo>
                  <a:lnTo>
                    <a:pt x="102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6276" name="Freeform 20"/>
            <p:cNvSpPr>
              <a:spLocks noEditPoints="1"/>
            </p:cNvSpPr>
            <p:nvPr userDrawn="1"/>
          </p:nvSpPr>
          <p:spPr bwMode="ltGray">
            <a:xfrm>
              <a:off x="5476" y="1349"/>
              <a:ext cx="84" cy="96"/>
            </a:xfrm>
            <a:custGeom>
              <a:avLst/>
              <a:gdLst/>
              <a:ahLst/>
              <a:cxnLst>
                <a:cxn ang="0">
                  <a:pos x="42" y="96"/>
                </a:cxn>
                <a:cxn ang="0">
                  <a:pos x="66" y="78"/>
                </a:cxn>
                <a:cxn ang="0">
                  <a:pos x="84" y="54"/>
                </a:cxn>
                <a:cxn ang="0">
                  <a:pos x="84" y="30"/>
                </a:cxn>
                <a:cxn ang="0">
                  <a:pos x="66" y="6"/>
                </a:cxn>
                <a:cxn ang="0">
                  <a:pos x="42" y="0"/>
                </a:cxn>
                <a:cxn ang="0">
                  <a:pos x="24" y="6"/>
                </a:cxn>
                <a:cxn ang="0">
                  <a:pos x="12" y="18"/>
                </a:cxn>
                <a:cxn ang="0">
                  <a:pos x="6" y="30"/>
                </a:cxn>
                <a:cxn ang="0">
                  <a:pos x="0" y="42"/>
                </a:cxn>
                <a:cxn ang="0">
                  <a:pos x="12" y="66"/>
                </a:cxn>
                <a:cxn ang="0">
                  <a:pos x="30" y="84"/>
                </a:cxn>
                <a:cxn ang="0">
                  <a:pos x="42" y="96"/>
                </a:cxn>
                <a:cxn ang="0">
                  <a:pos x="42" y="96"/>
                </a:cxn>
                <a:cxn ang="0">
                  <a:pos x="48" y="12"/>
                </a:cxn>
                <a:cxn ang="0">
                  <a:pos x="66" y="18"/>
                </a:cxn>
                <a:cxn ang="0">
                  <a:pos x="72" y="30"/>
                </a:cxn>
                <a:cxn ang="0">
                  <a:pos x="72" y="42"/>
                </a:cxn>
                <a:cxn ang="0">
                  <a:pos x="66" y="54"/>
                </a:cxn>
                <a:cxn ang="0">
                  <a:pos x="54" y="72"/>
                </a:cxn>
                <a:cxn ang="0">
                  <a:pos x="42" y="84"/>
                </a:cxn>
                <a:cxn ang="0">
                  <a:pos x="42" y="84"/>
                </a:cxn>
                <a:cxn ang="0">
                  <a:pos x="30" y="72"/>
                </a:cxn>
                <a:cxn ang="0">
                  <a:pos x="18" y="54"/>
                </a:cxn>
                <a:cxn ang="0">
                  <a:pos x="18" y="30"/>
                </a:cxn>
                <a:cxn ang="0">
                  <a:pos x="30" y="18"/>
                </a:cxn>
                <a:cxn ang="0">
                  <a:pos x="48" y="12"/>
                </a:cxn>
                <a:cxn ang="0">
                  <a:pos x="48" y="12"/>
                </a:cxn>
              </a:cxnLst>
              <a:rect l="0" t="0" r="r" b="b"/>
              <a:pathLst>
                <a:path w="84" h="96">
                  <a:moveTo>
                    <a:pt x="42" y="96"/>
                  </a:moveTo>
                  <a:lnTo>
                    <a:pt x="66" y="78"/>
                  </a:lnTo>
                  <a:lnTo>
                    <a:pt x="84" y="54"/>
                  </a:lnTo>
                  <a:lnTo>
                    <a:pt x="84" y="30"/>
                  </a:lnTo>
                  <a:lnTo>
                    <a:pt x="66" y="6"/>
                  </a:lnTo>
                  <a:lnTo>
                    <a:pt x="42" y="0"/>
                  </a:lnTo>
                  <a:lnTo>
                    <a:pt x="24" y="6"/>
                  </a:lnTo>
                  <a:lnTo>
                    <a:pt x="12" y="18"/>
                  </a:lnTo>
                  <a:lnTo>
                    <a:pt x="6" y="30"/>
                  </a:lnTo>
                  <a:lnTo>
                    <a:pt x="0" y="42"/>
                  </a:lnTo>
                  <a:lnTo>
                    <a:pt x="12" y="66"/>
                  </a:lnTo>
                  <a:lnTo>
                    <a:pt x="30" y="84"/>
                  </a:lnTo>
                  <a:lnTo>
                    <a:pt x="42" y="96"/>
                  </a:lnTo>
                  <a:lnTo>
                    <a:pt x="42" y="96"/>
                  </a:lnTo>
                  <a:close/>
                  <a:moveTo>
                    <a:pt x="48" y="12"/>
                  </a:moveTo>
                  <a:lnTo>
                    <a:pt x="66" y="18"/>
                  </a:lnTo>
                  <a:lnTo>
                    <a:pt x="72" y="30"/>
                  </a:lnTo>
                  <a:lnTo>
                    <a:pt x="72" y="42"/>
                  </a:lnTo>
                  <a:lnTo>
                    <a:pt x="66" y="54"/>
                  </a:lnTo>
                  <a:lnTo>
                    <a:pt x="54" y="72"/>
                  </a:lnTo>
                  <a:lnTo>
                    <a:pt x="42" y="84"/>
                  </a:lnTo>
                  <a:lnTo>
                    <a:pt x="42" y="84"/>
                  </a:lnTo>
                  <a:lnTo>
                    <a:pt x="30" y="72"/>
                  </a:lnTo>
                  <a:lnTo>
                    <a:pt x="18" y="54"/>
                  </a:lnTo>
                  <a:lnTo>
                    <a:pt x="18" y="30"/>
                  </a:lnTo>
                  <a:lnTo>
                    <a:pt x="30" y="18"/>
                  </a:lnTo>
                  <a:lnTo>
                    <a:pt x="48" y="12"/>
                  </a:lnTo>
                  <a:lnTo>
                    <a:pt x="48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6277" name="Freeform 21"/>
            <p:cNvSpPr>
              <a:spLocks noEditPoints="1"/>
            </p:cNvSpPr>
            <p:nvPr userDrawn="1"/>
          </p:nvSpPr>
          <p:spPr bwMode="ltGray">
            <a:xfrm>
              <a:off x="5470" y="1433"/>
              <a:ext cx="90" cy="108"/>
            </a:xfrm>
            <a:custGeom>
              <a:avLst/>
              <a:gdLst/>
              <a:ahLst/>
              <a:cxnLst>
                <a:cxn ang="0">
                  <a:pos x="6" y="90"/>
                </a:cxn>
                <a:cxn ang="0">
                  <a:pos x="18" y="102"/>
                </a:cxn>
                <a:cxn ang="0">
                  <a:pos x="30" y="108"/>
                </a:cxn>
                <a:cxn ang="0">
                  <a:pos x="60" y="108"/>
                </a:cxn>
                <a:cxn ang="0">
                  <a:pos x="84" y="96"/>
                </a:cxn>
                <a:cxn ang="0">
                  <a:pos x="90" y="84"/>
                </a:cxn>
                <a:cxn ang="0">
                  <a:pos x="90" y="66"/>
                </a:cxn>
                <a:cxn ang="0">
                  <a:pos x="84" y="36"/>
                </a:cxn>
                <a:cxn ang="0">
                  <a:pos x="72" y="18"/>
                </a:cxn>
                <a:cxn ang="0">
                  <a:pos x="60" y="6"/>
                </a:cxn>
                <a:cxn ang="0">
                  <a:pos x="54" y="0"/>
                </a:cxn>
                <a:cxn ang="0">
                  <a:pos x="54" y="0"/>
                </a:cxn>
                <a:cxn ang="0">
                  <a:pos x="48" y="0"/>
                </a:cxn>
                <a:cxn ang="0">
                  <a:pos x="24" y="24"/>
                </a:cxn>
                <a:cxn ang="0">
                  <a:pos x="12" y="48"/>
                </a:cxn>
                <a:cxn ang="0">
                  <a:pos x="0" y="66"/>
                </a:cxn>
                <a:cxn ang="0">
                  <a:pos x="6" y="90"/>
                </a:cxn>
                <a:cxn ang="0">
                  <a:pos x="6" y="90"/>
                </a:cxn>
                <a:cxn ang="0">
                  <a:pos x="18" y="66"/>
                </a:cxn>
                <a:cxn ang="0">
                  <a:pos x="24" y="48"/>
                </a:cxn>
                <a:cxn ang="0">
                  <a:pos x="36" y="30"/>
                </a:cxn>
                <a:cxn ang="0">
                  <a:pos x="42" y="18"/>
                </a:cxn>
                <a:cxn ang="0">
                  <a:pos x="48" y="12"/>
                </a:cxn>
                <a:cxn ang="0">
                  <a:pos x="78" y="42"/>
                </a:cxn>
                <a:cxn ang="0">
                  <a:pos x="84" y="66"/>
                </a:cxn>
                <a:cxn ang="0">
                  <a:pos x="66" y="90"/>
                </a:cxn>
                <a:cxn ang="0">
                  <a:pos x="54" y="96"/>
                </a:cxn>
                <a:cxn ang="0">
                  <a:pos x="42" y="96"/>
                </a:cxn>
                <a:cxn ang="0">
                  <a:pos x="30" y="96"/>
                </a:cxn>
                <a:cxn ang="0">
                  <a:pos x="24" y="84"/>
                </a:cxn>
                <a:cxn ang="0">
                  <a:pos x="18" y="78"/>
                </a:cxn>
                <a:cxn ang="0">
                  <a:pos x="18" y="66"/>
                </a:cxn>
                <a:cxn ang="0">
                  <a:pos x="18" y="66"/>
                </a:cxn>
              </a:cxnLst>
              <a:rect l="0" t="0" r="r" b="b"/>
              <a:pathLst>
                <a:path w="90" h="108">
                  <a:moveTo>
                    <a:pt x="6" y="90"/>
                  </a:moveTo>
                  <a:lnTo>
                    <a:pt x="18" y="102"/>
                  </a:lnTo>
                  <a:lnTo>
                    <a:pt x="30" y="108"/>
                  </a:lnTo>
                  <a:lnTo>
                    <a:pt x="60" y="108"/>
                  </a:lnTo>
                  <a:lnTo>
                    <a:pt x="84" y="96"/>
                  </a:lnTo>
                  <a:lnTo>
                    <a:pt x="90" y="84"/>
                  </a:lnTo>
                  <a:lnTo>
                    <a:pt x="90" y="66"/>
                  </a:lnTo>
                  <a:lnTo>
                    <a:pt x="84" y="36"/>
                  </a:lnTo>
                  <a:lnTo>
                    <a:pt x="72" y="18"/>
                  </a:lnTo>
                  <a:lnTo>
                    <a:pt x="60" y="6"/>
                  </a:lnTo>
                  <a:lnTo>
                    <a:pt x="54" y="0"/>
                  </a:lnTo>
                  <a:lnTo>
                    <a:pt x="54" y="0"/>
                  </a:lnTo>
                  <a:lnTo>
                    <a:pt x="48" y="0"/>
                  </a:lnTo>
                  <a:lnTo>
                    <a:pt x="24" y="24"/>
                  </a:lnTo>
                  <a:lnTo>
                    <a:pt x="12" y="48"/>
                  </a:lnTo>
                  <a:lnTo>
                    <a:pt x="0" y="66"/>
                  </a:lnTo>
                  <a:lnTo>
                    <a:pt x="6" y="90"/>
                  </a:lnTo>
                  <a:lnTo>
                    <a:pt x="6" y="90"/>
                  </a:lnTo>
                  <a:close/>
                  <a:moveTo>
                    <a:pt x="18" y="66"/>
                  </a:moveTo>
                  <a:lnTo>
                    <a:pt x="24" y="48"/>
                  </a:lnTo>
                  <a:lnTo>
                    <a:pt x="36" y="30"/>
                  </a:lnTo>
                  <a:lnTo>
                    <a:pt x="42" y="18"/>
                  </a:lnTo>
                  <a:lnTo>
                    <a:pt x="48" y="12"/>
                  </a:lnTo>
                  <a:lnTo>
                    <a:pt x="78" y="42"/>
                  </a:lnTo>
                  <a:lnTo>
                    <a:pt x="84" y="66"/>
                  </a:lnTo>
                  <a:lnTo>
                    <a:pt x="66" y="90"/>
                  </a:lnTo>
                  <a:lnTo>
                    <a:pt x="54" y="96"/>
                  </a:lnTo>
                  <a:lnTo>
                    <a:pt x="42" y="96"/>
                  </a:lnTo>
                  <a:lnTo>
                    <a:pt x="30" y="96"/>
                  </a:lnTo>
                  <a:lnTo>
                    <a:pt x="24" y="84"/>
                  </a:lnTo>
                  <a:lnTo>
                    <a:pt x="18" y="78"/>
                  </a:lnTo>
                  <a:lnTo>
                    <a:pt x="18" y="66"/>
                  </a:lnTo>
                  <a:lnTo>
                    <a:pt x="18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6278" name="Freeform 22"/>
            <p:cNvSpPr>
              <a:spLocks noEditPoints="1"/>
            </p:cNvSpPr>
            <p:nvPr userDrawn="1"/>
          </p:nvSpPr>
          <p:spPr bwMode="ltGray">
            <a:xfrm>
              <a:off x="5428" y="3525"/>
              <a:ext cx="66" cy="96"/>
            </a:xfrm>
            <a:custGeom>
              <a:avLst/>
              <a:gdLst/>
              <a:ahLst/>
              <a:cxnLst>
                <a:cxn ang="0">
                  <a:pos x="30" y="96"/>
                </a:cxn>
                <a:cxn ang="0">
                  <a:pos x="54" y="72"/>
                </a:cxn>
                <a:cxn ang="0">
                  <a:pos x="66" y="48"/>
                </a:cxn>
                <a:cxn ang="0">
                  <a:pos x="66" y="24"/>
                </a:cxn>
                <a:cxn ang="0">
                  <a:pos x="54" y="6"/>
                </a:cxn>
                <a:cxn ang="0">
                  <a:pos x="30" y="0"/>
                </a:cxn>
                <a:cxn ang="0">
                  <a:pos x="18" y="0"/>
                </a:cxn>
                <a:cxn ang="0">
                  <a:pos x="6" y="12"/>
                </a:cxn>
                <a:cxn ang="0">
                  <a:pos x="0" y="36"/>
                </a:cxn>
                <a:cxn ang="0">
                  <a:pos x="6" y="60"/>
                </a:cxn>
                <a:cxn ang="0">
                  <a:pos x="18" y="84"/>
                </a:cxn>
                <a:cxn ang="0">
                  <a:pos x="30" y="96"/>
                </a:cxn>
                <a:cxn ang="0">
                  <a:pos x="30" y="96"/>
                </a:cxn>
                <a:cxn ang="0">
                  <a:pos x="30" y="12"/>
                </a:cxn>
                <a:cxn ang="0">
                  <a:pos x="48" y="18"/>
                </a:cxn>
                <a:cxn ang="0">
                  <a:pos x="54" y="24"/>
                </a:cxn>
                <a:cxn ang="0">
                  <a:pos x="54" y="36"/>
                </a:cxn>
                <a:cxn ang="0">
                  <a:pos x="48" y="48"/>
                </a:cxn>
                <a:cxn ang="0">
                  <a:pos x="36" y="66"/>
                </a:cxn>
                <a:cxn ang="0">
                  <a:pos x="30" y="78"/>
                </a:cxn>
                <a:cxn ang="0">
                  <a:pos x="18" y="66"/>
                </a:cxn>
                <a:cxn ang="0">
                  <a:pos x="12" y="48"/>
                </a:cxn>
                <a:cxn ang="0">
                  <a:pos x="6" y="30"/>
                </a:cxn>
                <a:cxn ang="0">
                  <a:pos x="18" y="12"/>
                </a:cxn>
                <a:cxn ang="0">
                  <a:pos x="30" y="12"/>
                </a:cxn>
                <a:cxn ang="0">
                  <a:pos x="30" y="12"/>
                </a:cxn>
              </a:cxnLst>
              <a:rect l="0" t="0" r="r" b="b"/>
              <a:pathLst>
                <a:path w="66" h="96">
                  <a:moveTo>
                    <a:pt x="30" y="96"/>
                  </a:moveTo>
                  <a:lnTo>
                    <a:pt x="54" y="72"/>
                  </a:lnTo>
                  <a:lnTo>
                    <a:pt x="66" y="48"/>
                  </a:lnTo>
                  <a:lnTo>
                    <a:pt x="66" y="24"/>
                  </a:lnTo>
                  <a:lnTo>
                    <a:pt x="54" y="6"/>
                  </a:lnTo>
                  <a:lnTo>
                    <a:pt x="30" y="0"/>
                  </a:lnTo>
                  <a:lnTo>
                    <a:pt x="18" y="0"/>
                  </a:lnTo>
                  <a:lnTo>
                    <a:pt x="6" y="12"/>
                  </a:lnTo>
                  <a:lnTo>
                    <a:pt x="0" y="36"/>
                  </a:lnTo>
                  <a:lnTo>
                    <a:pt x="6" y="60"/>
                  </a:lnTo>
                  <a:lnTo>
                    <a:pt x="18" y="84"/>
                  </a:lnTo>
                  <a:lnTo>
                    <a:pt x="30" y="96"/>
                  </a:lnTo>
                  <a:lnTo>
                    <a:pt x="30" y="96"/>
                  </a:lnTo>
                  <a:close/>
                  <a:moveTo>
                    <a:pt x="30" y="12"/>
                  </a:moveTo>
                  <a:lnTo>
                    <a:pt x="48" y="18"/>
                  </a:lnTo>
                  <a:lnTo>
                    <a:pt x="54" y="24"/>
                  </a:lnTo>
                  <a:lnTo>
                    <a:pt x="54" y="36"/>
                  </a:lnTo>
                  <a:lnTo>
                    <a:pt x="48" y="48"/>
                  </a:lnTo>
                  <a:lnTo>
                    <a:pt x="36" y="66"/>
                  </a:lnTo>
                  <a:lnTo>
                    <a:pt x="30" y="78"/>
                  </a:lnTo>
                  <a:lnTo>
                    <a:pt x="18" y="66"/>
                  </a:lnTo>
                  <a:lnTo>
                    <a:pt x="12" y="48"/>
                  </a:lnTo>
                  <a:lnTo>
                    <a:pt x="6" y="30"/>
                  </a:lnTo>
                  <a:lnTo>
                    <a:pt x="18" y="12"/>
                  </a:lnTo>
                  <a:lnTo>
                    <a:pt x="30" y="12"/>
                  </a:lnTo>
                  <a:lnTo>
                    <a:pt x="30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6279" name="Freeform 23"/>
            <p:cNvSpPr>
              <a:spLocks/>
            </p:cNvSpPr>
            <p:nvPr userDrawn="1"/>
          </p:nvSpPr>
          <p:spPr bwMode="ltGray">
            <a:xfrm>
              <a:off x="3017" y="1127"/>
              <a:ext cx="2603" cy="444"/>
            </a:xfrm>
            <a:custGeom>
              <a:avLst/>
              <a:gdLst/>
              <a:ahLst/>
              <a:cxnLst>
                <a:cxn ang="0">
                  <a:pos x="2577" y="0"/>
                </a:cxn>
                <a:cxn ang="0">
                  <a:pos x="2594" y="72"/>
                </a:cxn>
                <a:cxn ang="0">
                  <a:pos x="6" y="444"/>
                </a:cxn>
                <a:cxn ang="0">
                  <a:pos x="0" y="396"/>
                </a:cxn>
                <a:cxn ang="0">
                  <a:pos x="1225" y="96"/>
                </a:cxn>
                <a:cxn ang="0">
                  <a:pos x="1351" y="78"/>
                </a:cxn>
                <a:cxn ang="0">
                  <a:pos x="2577" y="0"/>
                </a:cxn>
                <a:cxn ang="0">
                  <a:pos x="2577" y="0"/>
                </a:cxn>
              </a:cxnLst>
              <a:rect l="0" t="0" r="r" b="b"/>
              <a:pathLst>
                <a:path w="2594" h="444">
                  <a:moveTo>
                    <a:pt x="2577" y="0"/>
                  </a:moveTo>
                  <a:lnTo>
                    <a:pt x="2594" y="72"/>
                  </a:lnTo>
                  <a:lnTo>
                    <a:pt x="6" y="444"/>
                  </a:lnTo>
                  <a:lnTo>
                    <a:pt x="0" y="396"/>
                  </a:lnTo>
                  <a:lnTo>
                    <a:pt x="1225" y="96"/>
                  </a:lnTo>
                  <a:lnTo>
                    <a:pt x="1351" y="78"/>
                  </a:lnTo>
                  <a:lnTo>
                    <a:pt x="2577" y="0"/>
                  </a:lnTo>
                  <a:lnTo>
                    <a:pt x="2577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6280" name="Freeform 24"/>
            <p:cNvSpPr>
              <a:spLocks noEditPoints="1"/>
            </p:cNvSpPr>
            <p:nvPr userDrawn="1"/>
          </p:nvSpPr>
          <p:spPr bwMode="ltGray">
            <a:xfrm>
              <a:off x="2934" y="3773"/>
              <a:ext cx="84" cy="95"/>
            </a:xfrm>
            <a:custGeom>
              <a:avLst/>
              <a:gdLst/>
              <a:ahLst/>
              <a:cxnLst>
                <a:cxn ang="0">
                  <a:pos x="36" y="95"/>
                </a:cxn>
                <a:cxn ang="0">
                  <a:pos x="60" y="77"/>
                </a:cxn>
                <a:cxn ang="0">
                  <a:pos x="78" y="53"/>
                </a:cxn>
                <a:cxn ang="0">
                  <a:pos x="84" y="42"/>
                </a:cxn>
                <a:cxn ang="0">
                  <a:pos x="84" y="30"/>
                </a:cxn>
                <a:cxn ang="0">
                  <a:pos x="72" y="6"/>
                </a:cxn>
                <a:cxn ang="0">
                  <a:pos x="42" y="0"/>
                </a:cxn>
                <a:cxn ang="0">
                  <a:pos x="30" y="0"/>
                </a:cxn>
                <a:cxn ang="0">
                  <a:pos x="12" y="12"/>
                </a:cxn>
                <a:cxn ang="0">
                  <a:pos x="0" y="24"/>
                </a:cxn>
                <a:cxn ang="0">
                  <a:pos x="0" y="36"/>
                </a:cxn>
                <a:cxn ang="0">
                  <a:pos x="6" y="59"/>
                </a:cxn>
                <a:cxn ang="0">
                  <a:pos x="24" y="83"/>
                </a:cxn>
                <a:cxn ang="0">
                  <a:pos x="36" y="95"/>
                </a:cxn>
                <a:cxn ang="0">
                  <a:pos x="36" y="95"/>
                </a:cxn>
                <a:cxn ang="0">
                  <a:pos x="48" y="12"/>
                </a:cxn>
                <a:cxn ang="0">
                  <a:pos x="66" y="18"/>
                </a:cxn>
                <a:cxn ang="0">
                  <a:pos x="72" y="30"/>
                </a:cxn>
                <a:cxn ang="0">
                  <a:pos x="72" y="42"/>
                </a:cxn>
                <a:cxn ang="0">
                  <a:pos x="66" y="53"/>
                </a:cxn>
                <a:cxn ang="0">
                  <a:pos x="48" y="71"/>
                </a:cxn>
                <a:cxn ang="0">
                  <a:pos x="42" y="77"/>
                </a:cxn>
                <a:cxn ang="0">
                  <a:pos x="36" y="77"/>
                </a:cxn>
                <a:cxn ang="0">
                  <a:pos x="24" y="65"/>
                </a:cxn>
                <a:cxn ang="0">
                  <a:pos x="18" y="48"/>
                </a:cxn>
                <a:cxn ang="0">
                  <a:pos x="18" y="30"/>
                </a:cxn>
                <a:cxn ang="0">
                  <a:pos x="30" y="12"/>
                </a:cxn>
                <a:cxn ang="0">
                  <a:pos x="48" y="12"/>
                </a:cxn>
                <a:cxn ang="0">
                  <a:pos x="48" y="12"/>
                </a:cxn>
              </a:cxnLst>
              <a:rect l="0" t="0" r="r" b="b"/>
              <a:pathLst>
                <a:path w="84" h="95">
                  <a:moveTo>
                    <a:pt x="36" y="95"/>
                  </a:moveTo>
                  <a:lnTo>
                    <a:pt x="60" y="77"/>
                  </a:lnTo>
                  <a:lnTo>
                    <a:pt x="78" y="53"/>
                  </a:lnTo>
                  <a:lnTo>
                    <a:pt x="84" y="42"/>
                  </a:lnTo>
                  <a:lnTo>
                    <a:pt x="84" y="30"/>
                  </a:lnTo>
                  <a:lnTo>
                    <a:pt x="72" y="6"/>
                  </a:lnTo>
                  <a:lnTo>
                    <a:pt x="42" y="0"/>
                  </a:lnTo>
                  <a:lnTo>
                    <a:pt x="30" y="0"/>
                  </a:lnTo>
                  <a:lnTo>
                    <a:pt x="12" y="12"/>
                  </a:lnTo>
                  <a:lnTo>
                    <a:pt x="0" y="24"/>
                  </a:lnTo>
                  <a:lnTo>
                    <a:pt x="0" y="36"/>
                  </a:lnTo>
                  <a:lnTo>
                    <a:pt x="6" y="59"/>
                  </a:lnTo>
                  <a:lnTo>
                    <a:pt x="24" y="83"/>
                  </a:lnTo>
                  <a:lnTo>
                    <a:pt x="36" y="95"/>
                  </a:lnTo>
                  <a:lnTo>
                    <a:pt x="36" y="95"/>
                  </a:lnTo>
                  <a:close/>
                  <a:moveTo>
                    <a:pt x="48" y="12"/>
                  </a:moveTo>
                  <a:lnTo>
                    <a:pt x="66" y="18"/>
                  </a:lnTo>
                  <a:lnTo>
                    <a:pt x="72" y="30"/>
                  </a:lnTo>
                  <a:lnTo>
                    <a:pt x="72" y="42"/>
                  </a:lnTo>
                  <a:lnTo>
                    <a:pt x="66" y="53"/>
                  </a:lnTo>
                  <a:lnTo>
                    <a:pt x="48" y="71"/>
                  </a:lnTo>
                  <a:lnTo>
                    <a:pt x="42" y="77"/>
                  </a:lnTo>
                  <a:lnTo>
                    <a:pt x="36" y="77"/>
                  </a:lnTo>
                  <a:lnTo>
                    <a:pt x="24" y="65"/>
                  </a:lnTo>
                  <a:lnTo>
                    <a:pt x="18" y="48"/>
                  </a:lnTo>
                  <a:lnTo>
                    <a:pt x="18" y="30"/>
                  </a:lnTo>
                  <a:lnTo>
                    <a:pt x="30" y="12"/>
                  </a:lnTo>
                  <a:lnTo>
                    <a:pt x="48" y="12"/>
                  </a:lnTo>
                  <a:lnTo>
                    <a:pt x="48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6281" name="Freeform 25"/>
            <p:cNvSpPr>
              <a:spLocks noEditPoints="1"/>
            </p:cNvSpPr>
            <p:nvPr userDrawn="1"/>
          </p:nvSpPr>
          <p:spPr bwMode="ltGray">
            <a:xfrm>
              <a:off x="3779" y="3872"/>
              <a:ext cx="90" cy="108"/>
            </a:xfrm>
            <a:custGeom>
              <a:avLst/>
              <a:gdLst/>
              <a:ahLst/>
              <a:cxnLst>
                <a:cxn ang="0">
                  <a:pos x="12" y="96"/>
                </a:cxn>
                <a:cxn ang="0">
                  <a:pos x="24" y="108"/>
                </a:cxn>
                <a:cxn ang="0">
                  <a:pos x="42" y="108"/>
                </a:cxn>
                <a:cxn ang="0">
                  <a:pos x="66" y="102"/>
                </a:cxn>
                <a:cxn ang="0">
                  <a:pos x="84" y="78"/>
                </a:cxn>
                <a:cxn ang="0">
                  <a:pos x="90" y="66"/>
                </a:cxn>
                <a:cxn ang="0">
                  <a:pos x="84" y="48"/>
                </a:cxn>
                <a:cxn ang="0">
                  <a:pos x="66" y="24"/>
                </a:cxn>
                <a:cxn ang="0">
                  <a:pos x="48" y="12"/>
                </a:cxn>
                <a:cxn ang="0">
                  <a:pos x="36" y="0"/>
                </a:cxn>
                <a:cxn ang="0">
                  <a:pos x="30" y="0"/>
                </a:cxn>
                <a:cxn ang="0">
                  <a:pos x="30" y="0"/>
                </a:cxn>
                <a:cxn ang="0">
                  <a:pos x="24" y="0"/>
                </a:cxn>
                <a:cxn ang="0">
                  <a:pos x="12" y="30"/>
                </a:cxn>
                <a:cxn ang="0">
                  <a:pos x="0" y="54"/>
                </a:cxn>
                <a:cxn ang="0">
                  <a:pos x="0" y="78"/>
                </a:cxn>
                <a:cxn ang="0">
                  <a:pos x="12" y="96"/>
                </a:cxn>
                <a:cxn ang="0">
                  <a:pos x="12" y="96"/>
                </a:cxn>
                <a:cxn ang="0">
                  <a:pos x="12" y="72"/>
                </a:cxn>
                <a:cxn ang="0">
                  <a:pos x="18" y="54"/>
                </a:cxn>
                <a:cxn ang="0">
                  <a:pos x="24" y="36"/>
                </a:cxn>
                <a:cxn ang="0">
                  <a:pos x="30" y="18"/>
                </a:cxn>
                <a:cxn ang="0">
                  <a:pos x="30" y="12"/>
                </a:cxn>
                <a:cxn ang="0">
                  <a:pos x="48" y="24"/>
                </a:cxn>
                <a:cxn ang="0">
                  <a:pos x="66" y="36"/>
                </a:cxn>
                <a:cxn ang="0">
                  <a:pos x="78" y="54"/>
                </a:cxn>
                <a:cxn ang="0">
                  <a:pos x="78" y="72"/>
                </a:cxn>
                <a:cxn ang="0">
                  <a:pos x="72" y="84"/>
                </a:cxn>
                <a:cxn ang="0">
                  <a:pos x="48" y="96"/>
                </a:cxn>
                <a:cxn ang="0">
                  <a:pos x="36" y="96"/>
                </a:cxn>
                <a:cxn ang="0">
                  <a:pos x="24" y="90"/>
                </a:cxn>
                <a:cxn ang="0">
                  <a:pos x="18" y="84"/>
                </a:cxn>
                <a:cxn ang="0">
                  <a:pos x="12" y="72"/>
                </a:cxn>
                <a:cxn ang="0">
                  <a:pos x="12" y="72"/>
                </a:cxn>
              </a:cxnLst>
              <a:rect l="0" t="0" r="r" b="b"/>
              <a:pathLst>
                <a:path w="90" h="108">
                  <a:moveTo>
                    <a:pt x="12" y="96"/>
                  </a:moveTo>
                  <a:lnTo>
                    <a:pt x="24" y="108"/>
                  </a:lnTo>
                  <a:lnTo>
                    <a:pt x="42" y="108"/>
                  </a:lnTo>
                  <a:lnTo>
                    <a:pt x="66" y="102"/>
                  </a:lnTo>
                  <a:lnTo>
                    <a:pt x="84" y="78"/>
                  </a:lnTo>
                  <a:lnTo>
                    <a:pt x="90" y="66"/>
                  </a:lnTo>
                  <a:lnTo>
                    <a:pt x="84" y="48"/>
                  </a:lnTo>
                  <a:lnTo>
                    <a:pt x="66" y="24"/>
                  </a:lnTo>
                  <a:lnTo>
                    <a:pt x="48" y="12"/>
                  </a:lnTo>
                  <a:lnTo>
                    <a:pt x="36" y="0"/>
                  </a:lnTo>
                  <a:lnTo>
                    <a:pt x="30" y="0"/>
                  </a:lnTo>
                  <a:lnTo>
                    <a:pt x="30" y="0"/>
                  </a:lnTo>
                  <a:lnTo>
                    <a:pt x="24" y="0"/>
                  </a:lnTo>
                  <a:lnTo>
                    <a:pt x="12" y="30"/>
                  </a:lnTo>
                  <a:lnTo>
                    <a:pt x="0" y="54"/>
                  </a:lnTo>
                  <a:lnTo>
                    <a:pt x="0" y="78"/>
                  </a:lnTo>
                  <a:lnTo>
                    <a:pt x="12" y="96"/>
                  </a:lnTo>
                  <a:lnTo>
                    <a:pt x="12" y="96"/>
                  </a:lnTo>
                  <a:close/>
                  <a:moveTo>
                    <a:pt x="12" y="72"/>
                  </a:moveTo>
                  <a:lnTo>
                    <a:pt x="18" y="54"/>
                  </a:lnTo>
                  <a:lnTo>
                    <a:pt x="24" y="36"/>
                  </a:lnTo>
                  <a:lnTo>
                    <a:pt x="30" y="18"/>
                  </a:lnTo>
                  <a:lnTo>
                    <a:pt x="30" y="12"/>
                  </a:lnTo>
                  <a:lnTo>
                    <a:pt x="48" y="24"/>
                  </a:lnTo>
                  <a:lnTo>
                    <a:pt x="66" y="36"/>
                  </a:lnTo>
                  <a:lnTo>
                    <a:pt x="78" y="54"/>
                  </a:lnTo>
                  <a:lnTo>
                    <a:pt x="78" y="72"/>
                  </a:lnTo>
                  <a:lnTo>
                    <a:pt x="72" y="84"/>
                  </a:lnTo>
                  <a:lnTo>
                    <a:pt x="48" y="96"/>
                  </a:lnTo>
                  <a:lnTo>
                    <a:pt x="36" y="96"/>
                  </a:lnTo>
                  <a:lnTo>
                    <a:pt x="24" y="90"/>
                  </a:lnTo>
                  <a:lnTo>
                    <a:pt x="18" y="84"/>
                  </a:lnTo>
                  <a:lnTo>
                    <a:pt x="12" y="72"/>
                  </a:lnTo>
                  <a:lnTo>
                    <a:pt x="12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6282" name="Freeform 26"/>
            <p:cNvSpPr>
              <a:spLocks noEditPoints="1"/>
            </p:cNvSpPr>
            <p:nvPr userDrawn="1"/>
          </p:nvSpPr>
          <p:spPr bwMode="ltGray">
            <a:xfrm>
              <a:off x="2400" y="3872"/>
              <a:ext cx="72" cy="90"/>
            </a:xfrm>
            <a:custGeom>
              <a:avLst/>
              <a:gdLst/>
              <a:ahLst/>
              <a:cxnLst>
                <a:cxn ang="0">
                  <a:pos x="71" y="90"/>
                </a:cxn>
                <a:cxn ang="0">
                  <a:pos x="71" y="60"/>
                </a:cxn>
                <a:cxn ang="0">
                  <a:pos x="71" y="36"/>
                </a:cxn>
                <a:cxn ang="0">
                  <a:pos x="60" y="12"/>
                </a:cxn>
                <a:cxn ang="0">
                  <a:pos x="36" y="0"/>
                </a:cxn>
                <a:cxn ang="0">
                  <a:pos x="12" y="12"/>
                </a:cxn>
                <a:cxn ang="0">
                  <a:pos x="0" y="36"/>
                </a:cxn>
                <a:cxn ang="0">
                  <a:pos x="6" y="60"/>
                </a:cxn>
                <a:cxn ang="0">
                  <a:pos x="30" y="78"/>
                </a:cxn>
                <a:cxn ang="0">
                  <a:pos x="54" y="90"/>
                </a:cxn>
                <a:cxn ang="0">
                  <a:pos x="71" y="90"/>
                </a:cxn>
                <a:cxn ang="0">
                  <a:pos x="71" y="90"/>
                </a:cxn>
                <a:cxn ang="0">
                  <a:pos x="24" y="18"/>
                </a:cxn>
                <a:cxn ang="0">
                  <a:pos x="42" y="18"/>
                </a:cxn>
                <a:cxn ang="0">
                  <a:pos x="54" y="18"/>
                </a:cxn>
                <a:cxn ang="0">
                  <a:pos x="60" y="42"/>
                </a:cxn>
                <a:cxn ang="0">
                  <a:pos x="60" y="66"/>
                </a:cxn>
                <a:cxn ang="0">
                  <a:pos x="60" y="72"/>
                </a:cxn>
                <a:cxn ang="0">
                  <a:pos x="60" y="78"/>
                </a:cxn>
                <a:cxn ang="0">
                  <a:pos x="42" y="72"/>
                </a:cxn>
                <a:cxn ang="0">
                  <a:pos x="24" y="66"/>
                </a:cxn>
                <a:cxn ang="0">
                  <a:pos x="12" y="48"/>
                </a:cxn>
                <a:cxn ang="0">
                  <a:pos x="12" y="30"/>
                </a:cxn>
                <a:cxn ang="0">
                  <a:pos x="24" y="18"/>
                </a:cxn>
                <a:cxn ang="0">
                  <a:pos x="24" y="18"/>
                </a:cxn>
              </a:cxnLst>
              <a:rect l="0" t="0" r="r" b="b"/>
              <a:pathLst>
                <a:path w="71" h="90">
                  <a:moveTo>
                    <a:pt x="71" y="90"/>
                  </a:moveTo>
                  <a:lnTo>
                    <a:pt x="71" y="60"/>
                  </a:lnTo>
                  <a:lnTo>
                    <a:pt x="71" y="36"/>
                  </a:lnTo>
                  <a:lnTo>
                    <a:pt x="60" y="12"/>
                  </a:lnTo>
                  <a:lnTo>
                    <a:pt x="36" y="0"/>
                  </a:lnTo>
                  <a:lnTo>
                    <a:pt x="12" y="12"/>
                  </a:lnTo>
                  <a:lnTo>
                    <a:pt x="0" y="36"/>
                  </a:lnTo>
                  <a:lnTo>
                    <a:pt x="6" y="60"/>
                  </a:lnTo>
                  <a:lnTo>
                    <a:pt x="30" y="78"/>
                  </a:lnTo>
                  <a:lnTo>
                    <a:pt x="54" y="90"/>
                  </a:lnTo>
                  <a:lnTo>
                    <a:pt x="71" y="90"/>
                  </a:lnTo>
                  <a:lnTo>
                    <a:pt x="71" y="90"/>
                  </a:lnTo>
                  <a:close/>
                  <a:moveTo>
                    <a:pt x="24" y="18"/>
                  </a:moveTo>
                  <a:lnTo>
                    <a:pt x="42" y="18"/>
                  </a:lnTo>
                  <a:lnTo>
                    <a:pt x="54" y="18"/>
                  </a:lnTo>
                  <a:lnTo>
                    <a:pt x="60" y="42"/>
                  </a:lnTo>
                  <a:lnTo>
                    <a:pt x="60" y="66"/>
                  </a:lnTo>
                  <a:lnTo>
                    <a:pt x="60" y="72"/>
                  </a:lnTo>
                  <a:lnTo>
                    <a:pt x="60" y="78"/>
                  </a:lnTo>
                  <a:lnTo>
                    <a:pt x="42" y="72"/>
                  </a:lnTo>
                  <a:lnTo>
                    <a:pt x="24" y="66"/>
                  </a:lnTo>
                  <a:lnTo>
                    <a:pt x="12" y="48"/>
                  </a:lnTo>
                  <a:lnTo>
                    <a:pt x="12" y="30"/>
                  </a:lnTo>
                  <a:lnTo>
                    <a:pt x="24" y="18"/>
                  </a:lnTo>
                  <a:lnTo>
                    <a:pt x="24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6283" name="Oval 27"/>
            <p:cNvSpPr>
              <a:spLocks noChangeArrowheads="1"/>
            </p:cNvSpPr>
            <p:nvPr userDrawn="1"/>
          </p:nvSpPr>
          <p:spPr bwMode="ltGray">
            <a:xfrm>
              <a:off x="2444" y="3838"/>
              <a:ext cx="1380" cy="389"/>
            </a:xfrm>
            <a:prstGeom prst="ellipse">
              <a:avLst/>
            </a:pr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6284" name="Oval 28"/>
            <p:cNvSpPr>
              <a:spLocks noChangeArrowheads="1"/>
            </p:cNvSpPr>
            <p:nvPr userDrawn="1"/>
          </p:nvSpPr>
          <p:spPr bwMode="ltGray">
            <a:xfrm>
              <a:off x="2394" y="3834"/>
              <a:ext cx="1502" cy="288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6285" name="Oval 29"/>
            <p:cNvSpPr>
              <a:spLocks noChangeArrowheads="1"/>
            </p:cNvSpPr>
            <p:nvPr userDrawn="1"/>
          </p:nvSpPr>
          <p:spPr bwMode="ltGray">
            <a:xfrm>
              <a:off x="2441" y="3860"/>
              <a:ext cx="1425" cy="22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6286" name="Freeform 30"/>
            <p:cNvSpPr>
              <a:spLocks noEditPoints="1"/>
            </p:cNvSpPr>
            <p:nvPr userDrawn="1"/>
          </p:nvSpPr>
          <p:spPr bwMode="ltGray">
            <a:xfrm>
              <a:off x="3743" y="3788"/>
              <a:ext cx="90" cy="96"/>
            </a:xfrm>
            <a:custGeom>
              <a:avLst/>
              <a:gdLst/>
              <a:ahLst/>
              <a:cxnLst>
                <a:cxn ang="0">
                  <a:pos x="66" y="96"/>
                </a:cxn>
                <a:cxn ang="0">
                  <a:pos x="78" y="66"/>
                </a:cxn>
                <a:cxn ang="0">
                  <a:pos x="90" y="42"/>
                </a:cxn>
                <a:cxn ang="0">
                  <a:pos x="78" y="18"/>
                </a:cxn>
                <a:cxn ang="0">
                  <a:pos x="60" y="0"/>
                </a:cxn>
                <a:cxn ang="0">
                  <a:pos x="30" y="6"/>
                </a:cxn>
                <a:cxn ang="0">
                  <a:pos x="18" y="18"/>
                </a:cxn>
                <a:cxn ang="0">
                  <a:pos x="6" y="30"/>
                </a:cxn>
                <a:cxn ang="0">
                  <a:pos x="0" y="42"/>
                </a:cxn>
                <a:cxn ang="0">
                  <a:pos x="6" y="60"/>
                </a:cxn>
                <a:cxn ang="0">
                  <a:pos x="24" y="78"/>
                </a:cxn>
                <a:cxn ang="0">
                  <a:pos x="48" y="90"/>
                </a:cxn>
                <a:cxn ang="0">
                  <a:pos x="66" y="96"/>
                </a:cxn>
                <a:cxn ang="0">
                  <a:pos x="66" y="96"/>
                </a:cxn>
                <a:cxn ang="0">
                  <a:pos x="42" y="18"/>
                </a:cxn>
                <a:cxn ang="0">
                  <a:pos x="60" y="18"/>
                </a:cxn>
                <a:cxn ang="0">
                  <a:pos x="72" y="24"/>
                </a:cxn>
                <a:cxn ang="0">
                  <a:pos x="72" y="36"/>
                </a:cxn>
                <a:cxn ang="0">
                  <a:pos x="72" y="48"/>
                </a:cxn>
                <a:cxn ang="0">
                  <a:pos x="66" y="72"/>
                </a:cxn>
                <a:cxn ang="0">
                  <a:pos x="60" y="78"/>
                </a:cxn>
                <a:cxn ang="0">
                  <a:pos x="60" y="84"/>
                </a:cxn>
                <a:cxn ang="0">
                  <a:pos x="42" y="72"/>
                </a:cxn>
                <a:cxn ang="0">
                  <a:pos x="30" y="66"/>
                </a:cxn>
                <a:cxn ang="0">
                  <a:pos x="18" y="42"/>
                </a:cxn>
                <a:cxn ang="0">
                  <a:pos x="24" y="30"/>
                </a:cxn>
                <a:cxn ang="0">
                  <a:pos x="42" y="18"/>
                </a:cxn>
                <a:cxn ang="0">
                  <a:pos x="42" y="18"/>
                </a:cxn>
              </a:cxnLst>
              <a:rect l="0" t="0" r="r" b="b"/>
              <a:pathLst>
                <a:path w="90" h="96">
                  <a:moveTo>
                    <a:pt x="66" y="96"/>
                  </a:moveTo>
                  <a:lnTo>
                    <a:pt x="78" y="66"/>
                  </a:lnTo>
                  <a:lnTo>
                    <a:pt x="90" y="42"/>
                  </a:lnTo>
                  <a:lnTo>
                    <a:pt x="78" y="18"/>
                  </a:lnTo>
                  <a:lnTo>
                    <a:pt x="60" y="0"/>
                  </a:lnTo>
                  <a:lnTo>
                    <a:pt x="30" y="6"/>
                  </a:lnTo>
                  <a:lnTo>
                    <a:pt x="18" y="18"/>
                  </a:lnTo>
                  <a:lnTo>
                    <a:pt x="6" y="30"/>
                  </a:lnTo>
                  <a:lnTo>
                    <a:pt x="0" y="42"/>
                  </a:lnTo>
                  <a:lnTo>
                    <a:pt x="6" y="60"/>
                  </a:lnTo>
                  <a:lnTo>
                    <a:pt x="24" y="78"/>
                  </a:lnTo>
                  <a:lnTo>
                    <a:pt x="48" y="90"/>
                  </a:lnTo>
                  <a:lnTo>
                    <a:pt x="66" y="96"/>
                  </a:lnTo>
                  <a:lnTo>
                    <a:pt x="66" y="96"/>
                  </a:lnTo>
                  <a:close/>
                  <a:moveTo>
                    <a:pt x="42" y="18"/>
                  </a:moveTo>
                  <a:lnTo>
                    <a:pt x="60" y="18"/>
                  </a:lnTo>
                  <a:lnTo>
                    <a:pt x="72" y="24"/>
                  </a:lnTo>
                  <a:lnTo>
                    <a:pt x="72" y="36"/>
                  </a:lnTo>
                  <a:lnTo>
                    <a:pt x="72" y="48"/>
                  </a:lnTo>
                  <a:lnTo>
                    <a:pt x="66" y="72"/>
                  </a:lnTo>
                  <a:lnTo>
                    <a:pt x="60" y="78"/>
                  </a:lnTo>
                  <a:lnTo>
                    <a:pt x="60" y="84"/>
                  </a:lnTo>
                  <a:lnTo>
                    <a:pt x="42" y="72"/>
                  </a:lnTo>
                  <a:lnTo>
                    <a:pt x="30" y="66"/>
                  </a:lnTo>
                  <a:lnTo>
                    <a:pt x="18" y="42"/>
                  </a:lnTo>
                  <a:lnTo>
                    <a:pt x="24" y="30"/>
                  </a:lnTo>
                  <a:lnTo>
                    <a:pt x="42" y="18"/>
                  </a:lnTo>
                  <a:lnTo>
                    <a:pt x="42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6287" name="Freeform 31"/>
            <p:cNvSpPr>
              <a:spLocks noEditPoints="1"/>
            </p:cNvSpPr>
            <p:nvPr userDrawn="1"/>
          </p:nvSpPr>
          <p:spPr bwMode="ltGray">
            <a:xfrm>
              <a:off x="5422" y="3603"/>
              <a:ext cx="72" cy="108"/>
            </a:xfrm>
            <a:custGeom>
              <a:avLst/>
              <a:gdLst/>
              <a:ahLst/>
              <a:cxnLst>
                <a:cxn ang="0">
                  <a:pos x="0" y="90"/>
                </a:cxn>
                <a:cxn ang="0">
                  <a:pos x="12" y="102"/>
                </a:cxn>
                <a:cxn ang="0">
                  <a:pos x="24" y="108"/>
                </a:cxn>
                <a:cxn ang="0">
                  <a:pos x="48" y="108"/>
                </a:cxn>
                <a:cxn ang="0">
                  <a:pos x="66" y="96"/>
                </a:cxn>
                <a:cxn ang="0">
                  <a:pos x="72" y="66"/>
                </a:cxn>
                <a:cxn ang="0">
                  <a:pos x="66" y="42"/>
                </a:cxn>
                <a:cxn ang="0">
                  <a:pos x="60" y="18"/>
                </a:cxn>
                <a:cxn ang="0">
                  <a:pos x="48" y="6"/>
                </a:cxn>
                <a:cxn ang="0">
                  <a:pos x="42" y="0"/>
                </a:cxn>
                <a:cxn ang="0">
                  <a:pos x="42" y="0"/>
                </a:cxn>
                <a:cxn ang="0">
                  <a:pos x="36" y="0"/>
                </a:cxn>
                <a:cxn ang="0">
                  <a:pos x="18" y="24"/>
                </a:cxn>
                <a:cxn ang="0">
                  <a:pos x="6" y="48"/>
                </a:cxn>
                <a:cxn ang="0">
                  <a:pos x="0" y="66"/>
                </a:cxn>
                <a:cxn ang="0">
                  <a:pos x="0" y="90"/>
                </a:cxn>
                <a:cxn ang="0">
                  <a:pos x="0" y="90"/>
                </a:cxn>
                <a:cxn ang="0">
                  <a:pos x="12" y="66"/>
                </a:cxn>
                <a:cxn ang="0">
                  <a:pos x="18" y="48"/>
                </a:cxn>
                <a:cxn ang="0">
                  <a:pos x="24" y="36"/>
                </a:cxn>
                <a:cxn ang="0">
                  <a:pos x="30" y="24"/>
                </a:cxn>
                <a:cxn ang="0">
                  <a:pos x="36" y="18"/>
                </a:cxn>
                <a:cxn ang="0">
                  <a:pos x="54" y="30"/>
                </a:cxn>
                <a:cxn ang="0">
                  <a:pos x="60" y="48"/>
                </a:cxn>
                <a:cxn ang="0">
                  <a:pos x="66" y="72"/>
                </a:cxn>
                <a:cxn ang="0">
                  <a:pos x="66" y="84"/>
                </a:cxn>
                <a:cxn ang="0">
                  <a:pos x="54" y="96"/>
                </a:cxn>
                <a:cxn ang="0">
                  <a:pos x="30" y="102"/>
                </a:cxn>
                <a:cxn ang="0">
                  <a:pos x="24" y="96"/>
                </a:cxn>
                <a:cxn ang="0">
                  <a:pos x="12" y="90"/>
                </a:cxn>
                <a:cxn ang="0">
                  <a:pos x="12" y="78"/>
                </a:cxn>
                <a:cxn ang="0">
                  <a:pos x="12" y="66"/>
                </a:cxn>
                <a:cxn ang="0">
                  <a:pos x="12" y="66"/>
                </a:cxn>
              </a:cxnLst>
              <a:rect l="0" t="0" r="r" b="b"/>
              <a:pathLst>
                <a:path w="72" h="108">
                  <a:moveTo>
                    <a:pt x="0" y="90"/>
                  </a:moveTo>
                  <a:lnTo>
                    <a:pt x="12" y="102"/>
                  </a:lnTo>
                  <a:lnTo>
                    <a:pt x="24" y="108"/>
                  </a:lnTo>
                  <a:lnTo>
                    <a:pt x="48" y="108"/>
                  </a:lnTo>
                  <a:lnTo>
                    <a:pt x="66" y="96"/>
                  </a:lnTo>
                  <a:lnTo>
                    <a:pt x="72" y="66"/>
                  </a:lnTo>
                  <a:lnTo>
                    <a:pt x="66" y="42"/>
                  </a:lnTo>
                  <a:lnTo>
                    <a:pt x="60" y="18"/>
                  </a:lnTo>
                  <a:lnTo>
                    <a:pt x="48" y="6"/>
                  </a:lnTo>
                  <a:lnTo>
                    <a:pt x="42" y="0"/>
                  </a:lnTo>
                  <a:lnTo>
                    <a:pt x="42" y="0"/>
                  </a:lnTo>
                  <a:lnTo>
                    <a:pt x="36" y="0"/>
                  </a:lnTo>
                  <a:lnTo>
                    <a:pt x="18" y="24"/>
                  </a:lnTo>
                  <a:lnTo>
                    <a:pt x="6" y="48"/>
                  </a:lnTo>
                  <a:lnTo>
                    <a:pt x="0" y="66"/>
                  </a:lnTo>
                  <a:lnTo>
                    <a:pt x="0" y="90"/>
                  </a:lnTo>
                  <a:lnTo>
                    <a:pt x="0" y="90"/>
                  </a:lnTo>
                  <a:close/>
                  <a:moveTo>
                    <a:pt x="12" y="66"/>
                  </a:moveTo>
                  <a:lnTo>
                    <a:pt x="18" y="48"/>
                  </a:lnTo>
                  <a:lnTo>
                    <a:pt x="24" y="36"/>
                  </a:lnTo>
                  <a:lnTo>
                    <a:pt x="30" y="24"/>
                  </a:lnTo>
                  <a:lnTo>
                    <a:pt x="36" y="18"/>
                  </a:lnTo>
                  <a:lnTo>
                    <a:pt x="54" y="30"/>
                  </a:lnTo>
                  <a:lnTo>
                    <a:pt x="60" y="48"/>
                  </a:lnTo>
                  <a:lnTo>
                    <a:pt x="66" y="72"/>
                  </a:lnTo>
                  <a:lnTo>
                    <a:pt x="66" y="84"/>
                  </a:lnTo>
                  <a:lnTo>
                    <a:pt x="54" y="96"/>
                  </a:lnTo>
                  <a:lnTo>
                    <a:pt x="30" y="102"/>
                  </a:lnTo>
                  <a:lnTo>
                    <a:pt x="24" y="96"/>
                  </a:lnTo>
                  <a:lnTo>
                    <a:pt x="12" y="90"/>
                  </a:lnTo>
                  <a:lnTo>
                    <a:pt x="12" y="78"/>
                  </a:lnTo>
                  <a:lnTo>
                    <a:pt x="12" y="66"/>
                  </a:lnTo>
                  <a:lnTo>
                    <a:pt x="12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6288" name="Rectangle 32"/>
            <p:cNvSpPr>
              <a:spLocks noChangeArrowheads="1"/>
            </p:cNvSpPr>
            <p:nvPr userDrawn="1"/>
          </p:nvSpPr>
          <p:spPr bwMode="ltGray">
            <a:xfrm>
              <a:off x="4238" y="1773"/>
              <a:ext cx="173" cy="2539"/>
            </a:xfrm>
            <a:prstGeom prst="rect">
              <a:avLst/>
            </a:pr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6289" name="Rectangle 33"/>
            <p:cNvSpPr>
              <a:spLocks noChangeArrowheads="1"/>
            </p:cNvSpPr>
            <p:nvPr userDrawn="1"/>
          </p:nvSpPr>
          <p:spPr bwMode="ltGray">
            <a:xfrm>
              <a:off x="4288" y="1545"/>
              <a:ext cx="76" cy="24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6290" name="AutoShape 34"/>
            <p:cNvSpPr>
              <a:spLocks noChangeArrowheads="1"/>
            </p:cNvSpPr>
            <p:nvPr userDrawn="1"/>
          </p:nvSpPr>
          <p:spPr bwMode="ltGray">
            <a:xfrm>
              <a:off x="4220" y="1743"/>
              <a:ext cx="205" cy="5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6291" name="Freeform 35"/>
            <p:cNvSpPr>
              <a:spLocks/>
            </p:cNvSpPr>
            <p:nvPr userDrawn="1"/>
          </p:nvSpPr>
          <p:spPr bwMode="ltGray">
            <a:xfrm>
              <a:off x="4306" y="1529"/>
              <a:ext cx="252" cy="1576"/>
            </a:xfrm>
            <a:custGeom>
              <a:avLst/>
              <a:gdLst/>
              <a:ahLst/>
              <a:cxnLst>
                <a:cxn ang="0">
                  <a:pos x="252" y="1576"/>
                </a:cxn>
                <a:cxn ang="0">
                  <a:pos x="12" y="84"/>
                </a:cxn>
                <a:cxn ang="0">
                  <a:pos x="12" y="60"/>
                </a:cxn>
                <a:cxn ang="0">
                  <a:pos x="0" y="12"/>
                </a:cxn>
                <a:cxn ang="0">
                  <a:pos x="72" y="0"/>
                </a:cxn>
                <a:cxn ang="0">
                  <a:pos x="72" y="0"/>
                </a:cxn>
                <a:cxn ang="0">
                  <a:pos x="78" y="48"/>
                </a:cxn>
                <a:cxn ang="0">
                  <a:pos x="88" y="66"/>
                </a:cxn>
              </a:cxnLst>
              <a:rect l="0" t="0" r="r" b="b"/>
              <a:pathLst>
                <a:path w="252" h="1576">
                  <a:moveTo>
                    <a:pt x="252" y="1576"/>
                  </a:moveTo>
                  <a:lnTo>
                    <a:pt x="12" y="84"/>
                  </a:lnTo>
                  <a:lnTo>
                    <a:pt x="12" y="60"/>
                  </a:lnTo>
                  <a:lnTo>
                    <a:pt x="0" y="12"/>
                  </a:lnTo>
                  <a:lnTo>
                    <a:pt x="72" y="0"/>
                  </a:lnTo>
                  <a:lnTo>
                    <a:pt x="72" y="0"/>
                  </a:lnTo>
                  <a:lnTo>
                    <a:pt x="78" y="48"/>
                  </a:lnTo>
                  <a:lnTo>
                    <a:pt x="88" y="66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6292" name="Freeform 36"/>
            <p:cNvSpPr>
              <a:spLocks/>
            </p:cNvSpPr>
            <p:nvPr userDrawn="1"/>
          </p:nvSpPr>
          <p:spPr bwMode="ltGray">
            <a:xfrm>
              <a:off x="4169" y="1421"/>
              <a:ext cx="317" cy="138"/>
            </a:xfrm>
            <a:custGeom>
              <a:avLst/>
              <a:gdLst/>
              <a:ahLst/>
              <a:cxnLst>
                <a:cxn ang="0">
                  <a:pos x="161" y="0"/>
                </a:cxn>
                <a:cxn ang="0">
                  <a:pos x="227" y="6"/>
                </a:cxn>
                <a:cxn ang="0">
                  <a:pos x="275" y="36"/>
                </a:cxn>
                <a:cxn ang="0">
                  <a:pos x="304" y="78"/>
                </a:cxn>
                <a:cxn ang="0">
                  <a:pos x="316" y="138"/>
                </a:cxn>
                <a:cxn ang="0">
                  <a:pos x="0" y="138"/>
                </a:cxn>
                <a:cxn ang="0">
                  <a:pos x="11" y="78"/>
                </a:cxn>
                <a:cxn ang="0">
                  <a:pos x="47" y="36"/>
                </a:cxn>
                <a:cxn ang="0">
                  <a:pos x="95" y="6"/>
                </a:cxn>
                <a:cxn ang="0">
                  <a:pos x="161" y="0"/>
                </a:cxn>
                <a:cxn ang="0">
                  <a:pos x="161" y="0"/>
                </a:cxn>
              </a:cxnLst>
              <a:rect l="0" t="0" r="r" b="b"/>
              <a:pathLst>
                <a:path w="316" h="138">
                  <a:moveTo>
                    <a:pt x="161" y="0"/>
                  </a:moveTo>
                  <a:lnTo>
                    <a:pt x="227" y="6"/>
                  </a:lnTo>
                  <a:lnTo>
                    <a:pt x="275" y="36"/>
                  </a:lnTo>
                  <a:lnTo>
                    <a:pt x="304" y="78"/>
                  </a:lnTo>
                  <a:lnTo>
                    <a:pt x="316" y="138"/>
                  </a:lnTo>
                  <a:lnTo>
                    <a:pt x="0" y="138"/>
                  </a:lnTo>
                  <a:lnTo>
                    <a:pt x="11" y="78"/>
                  </a:lnTo>
                  <a:lnTo>
                    <a:pt x="47" y="36"/>
                  </a:lnTo>
                  <a:lnTo>
                    <a:pt x="95" y="6"/>
                  </a:lnTo>
                  <a:lnTo>
                    <a:pt x="161" y="0"/>
                  </a:lnTo>
                  <a:lnTo>
                    <a:pt x="161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96293" name="Rectangle 37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96294" name="Rectangle 38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96295" name="Rectangle 3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78563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6296" name="Rectangle 4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78563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6297" name="Rectangle 4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78563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+mn-lt"/>
              </a:defRPr>
            </a:lvl1pPr>
          </a:lstStyle>
          <a:p>
            <a:pPr>
              <a:defRPr/>
            </a:pPr>
            <a:fld id="{860C9B5B-4B76-4432-9C31-94C436B880D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87" r:id="rId1"/>
    <p:sldLayoutId id="2147483776" r:id="rId2"/>
    <p:sldLayoutId id="2147483777" r:id="rId3"/>
    <p:sldLayoutId id="2147483778" r:id="rId4"/>
    <p:sldLayoutId id="2147483779" r:id="rId5"/>
    <p:sldLayoutId id="2147483780" r:id="rId6"/>
    <p:sldLayoutId id="2147483781" r:id="rId7"/>
    <p:sldLayoutId id="2147483782" r:id="rId8"/>
    <p:sldLayoutId id="2147483783" r:id="rId9"/>
    <p:sldLayoutId id="2147483784" r:id="rId10"/>
    <p:sldLayoutId id="2147483785" r:id="rId11"/>
    <p:sldLayoutId id="2147483786" r:id="rId12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65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1.xml"/><Relationship Id="rId1" Type="http://schemas.openxmlformats.org/officeDocument/2006/relationships/audio" Target="file:///D:\nhac\NHAC%20T.N\Que-Huong.wma" TargetMode="External"/><Relationship Id="rId6" Type="http://schemas.openxmlformats.org/officeDocument/2006/relationships/image" Target="../media/image4.png"/><Relationship Id="rId5" Type="http://schemas.openxmlformats.org/officeDocument/2006/relationships/image" Target="../media/image3.gif"/><Relationship Id="rId4" Type="http://schemas.openxmlformats.org/officeDocument/2006/relationships/image" Target="../media/image2.gi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2.v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Bamboo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-233363"/>
            <a:ext cx="9372600" cy="7091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7219" name="Rectangle 3"/>
          <p:cNvSpPr>
            <a:spLocks noChangeArrowheads="1"/>
          </p:cNvSpPr>
          <p:nvPr/>
        </p:nvSpPr>
        <p:spPr bwMode="auto">
          <a:xfrm>
            <a:off x="1447800" y="3429000"/>
            <a:ext cx="6400800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 eaLnBrk="1" hangingPunct="1"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None/>
              <a:defRPr/>
            </a:pPr>
            <a:endParaRPr lang="en-US" sz="3200">
              <a:effectLst>
                <a:outerShdw blurRad="38100" dist="38100" dir="2700000" algn="tl">
                  <a:srgbClr val="000000"/>
                </a:outerShdw>
              </a:effectLst>
              <a:latin typeface="Arial"/>
            </a:endParaRPr>
          </a:p>
        </p:txBody>
      </p:sp>
      <p:sp>
        <p:nvSpPr>
          <p:cNvPr id="137220" name="Rectangle 4"/>
          <p:cNvSpPr>
            <a:spLocks noChangeArrowheads="1"/>
          </p:cNvSpPr>
          <p:nvPr/>
        </p:nvSpPr>
        <p:spPr bwMode="auto">
          <a:xfrm>
            <a:off x="1371600" y="3352800"/>
            <a:ext cx="7010400" cy="1371600"/>
          </a:xfrm>
          <a:prstGeom prst="rect">
            <a:avLst/>
          </a:prstGeom>
          <a:noFill/>
          <a:ln w="76200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 eaLnBrk="1" hangingPunct="1"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None/>
              <a:defRPr/>
            </a:pPr>
            <a:r>
              <a:rPr lang="en-US" sz="24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MÔN TOÁN</a:t>
            </a:r>
          </a:p>
          <a:p>
            <a:pPr algn="ctr" eaLnBrk="1" hangingPunct="1"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None/>
              <a:defRPr/>
            </a:pPr>
            <a:r>
              <a:rPr lang="en-US" sz="24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BÀI 97. DIỆN TÍCH HÌNH TRÒN</a:t>
            </a:r>
          </a:p>
          <a:p>
            <a:pPr algn="ctr" eaLnBrk="1" hangingPunct="1"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None/>
              <a:defRPr/>
            </a:pPr>
            <a:r>
              <a:rPr lang="en-US" sz="24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 </a:t>
            </a:r>
          </a:p>
        </p:txBody>
      </p:sp>
      <p:sp>
        <p:nvSpPr>
          <p:cNvPr id="137221" name="Rectangle 5"/>
          <p:cNvSpPr>
            <a:spLocks noChangeArrowheads="1"/>
          </p:cNvSpPr>
          <p:nvPr/>
        </p:nvSpPr>
        <p:spPr bwMode="auto">
          <a:xfrm>
            <a:off x="1447800" y="3429000"/>
            <a:ext cx="6400800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 eaLnBrk="1" hangingPunct="1"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None/>
              <a:defRPr/>
            </a:pPr>
            <a:endParaRPr lang="en-US" sz="3200">
              <a:effectLst>
                <a:outerShdw blurRad="38100" dist="38100" dir="2700000" algn="tl">
                  <a:srgbClr val="000000"/>
                </a:outerShdw>
              </a:effectLst>
              <a:latin typeface="Arial"/>
            </a:endParaRPr>
          </a:p>
        </p:txBody>
      </p:sp>
      <p:sp>
        <p:nvSpPr>
          <p:cNvPr id="5126" name="Rectangle 7"/>
          <p:cNvSpPr>
            <a:spLocks noChangeArrowheads="1"/>
          </p:cNvSpPr>
          <p:nvPr/>
        </p:nvSpPr>
        <p:spPr bwMode="auto">
          <a:xfrm>
            <a:off x="1676400" y="5867400"/>
            <a:ext cx="6019800" cy="838200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endParaRPr lang="en-US" sz="3200" b="1">
              <a:solidFill>
                <a:srgbClr val="00FFCC"/>
              </a:solidFill>
            </a:endParaRPr>
          </a:p>
        </p:txBody>
      </p:sp>
      <p:pic>
        <p:nvPicPr>
          <p:cNvPr id="5127" name="Picture 8" descr="Picture3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924800" y="5638800"/>
            <a:ext cx="121920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8" name="Picture 9" descr="Picture3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-228600" y="5486400"/>
            <a:ext cx="12954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29" name="Freeform 10"/>
          <p:cNvSpPr>
            <a:spLocks/>
          </p:cNvSpPr>
          <p:nvPr/>
        </p:nvSpPr>
        <p:spPr bwMode="auto">
          <a:xfrm rot="4937768">
            <a:off x="9667082" y="4302919"/>
            <a:ext cx="673100" cy="458787"/>
          </a:xfrm>
          <a:custGeom>
            <a:avLst/>
            <a:gdLst>
              <a:gd name="T0" fmla="*/ 724901760 w 550"/>
              <a:gd name="T1" fmla="*/ 31621626 h 516"/>
              <a:gd name="T2" fmla="*/ 685961107 w 550"/>
              <a:gd name="T3" fmla="*/ 73519721 h 516"/>
              <a:gd name="T4" fmla="*/ 633539949 w 550"/>
              <a:gd name="T5" fmla="*/ 113837832 h 516"/>
              <a:gd name="T6" fmla="*/ 778819494 w 550"/>
              <a:gd name="T7" fmla="*/ 85377936 h 516"/>
              <a:gd name="T8" fmla="*/ 711422633 w 550"/>
              <a:gd name="T9" fmla="*/ 102770045 h 516"/>
              <a:gd name="T10" fmla="*/ 648517182 w 550"/>
              <a:gd name="T11" fmla="*/ 120952611 h 516"/>
              <a:gd name="T12" fmla="*/ 594599296 w 550"/>
              <a:gd name="T13" fmla="*/ 143087295 h 516"/>
              <a:gd name="T14" fmla="*/ 549666831 w 550"/>
              <a:gd name="T15" fmla="*/ 171546302 h 516"/>
              <a:gd name="T16" fmla="*/ 525703258 w 550"/>
              <a:gd name="T17" fmla="*/ 197634910 h 516"/>
              <a:gd name="T18" fmla="*/ 519712670 w 550"/>
              <a:gd name="T19" fmla="*/ 207120949 h 516"/>
              <a:gd name="T20" fmla="*/ 554160689 w 550"/>
              <a:gd name="T21" fmla="*/ 200006198 h 516"/>
              <a:gd name="T22" fmla="*/ 593101343 w 550"/>
              <a:gd name="T23" fmla="*/ 192891446 h 516"/>
              <a:gd name="T24" fmla="*/ 630544043 w 550"/>
              <a:gd name="T25" fmla="*/ 186567123 h 516"/>
              <a:gd name="T26" fmla="*/ 669486074 w 550"/>
              <a:gd name="T27" fmla="*/ 182614088 h 516"/>
              <a:gd name="T28" fmla="*/ 709924680 w 550"/>
              <a:gd name="T29" fmla="*/ 179452372 h 516"/>
              <a:gd name="T30" fmla="*/ 685961107 w 550"/>
              <a:gd name="T31" fmla="*/ 183404518 h 516"/>
              <a:gd name="T32" fmla="*/ 630544043 w 550"/>
              <a:gd name="T33" fmla="*/ 190519269 h 516"/>
              <a:gd name="T34" fmla="*/ 579622215 w 550"/>
              <a:gd name="T35" fmla="*/ 202377485 h 516"/>
              <a:gd name="T36" fmla="*/ 530197116 w 550"/>
              <a:gd name="T37" fmla="*/ 215026130 h 516"/>
              <a:gd name="T38" fmla="*/ 488260557 w 550"/>
              <a:gd name="T39" fmla="*/ 232418239 h 516"/>
              <a:gd name="T40" fmla="*/ 464296984 w 550"/>
              <a:gd name="T41" fmla="*/ 246647798 h 516"/>
              <a:gd name="T42" fmla="*/ 444826045 w 550"/>
              <a:gd name="T43" fmla="*/ 260877301 h 516"/>
              <a:gd name="T44" fmla="*/ 426853060 w 550"/>
              <a:gd name="T45" fmla="*/ 279059839 h 516"/>
              <a:gd name="T46" fmla="*/ 467291666 w 550"/>
              <a:gd name="T47" fmla="*/ 281431127 h 516"/>
              <a:gd name="T48" fmla="*/ 534689751 w 550"/>
              <a:gd name="T49" fmla="*/ 281431127 h 516"/>
              <a:gd name="T50" fmla="*/ 606580470 w 550"/>
              <a:gd name="T51" fmla="*/ 281431127 h 516"/>
              <a:gd name="T52" fmla="*/ 675476661 w 550"/>
              <a:gd name="T53" fmla="*/ 286965020 h 516"/>
              <a:gd name="T54" fmla="*/ 738380888 w 550"/>
              <a:gd name="T55" fmla="*/ 299613665 h 516"/>
              <a:gd name="T56" fmla="*/ 757851826 w 550"/>
              <a:gd name="T57" fmla="*/ 307518846 h 516"/>
              <a:gd name="T58" fmla="*/ 702436140 w 550"/>
              <a:gd name="T59" fmla="*/ 293289342 h 516"/>
              <a:gd name="T60" fmla="*/ 638033807 w 550"/>
              <a:gd name="T61" fmla="*/ 286174591 h 516"/>
              <a:gd name="T62" fmla="*/ 567639817 w 550"/>
              <a:gd name="T63" fmla="*/ 286174591 h 516"/>
              <a:gd name="T64" fmla="*/ 488260557 w 550"/>
              <a:gd name="T65" fmla="*/ 289337197 h 516"/>
              <a:gd name="T66" fmla="*/ 401391534 w 550"/>
              <a:gd name="T67" fmla="*/ 296451948 h 516"/>
              <a:gd name="T68" fmla="*/ 332496720 w 550"/>
              <a:gd name="T69" fmla="*/ 335978741 h 516"/>
              <a:gd name="T70" fmla="*/ 256112065 w 550"/>
              <a:gd name="T71" fmla="*/ 367600354 h 516"/>
              <a:gd name="T72" fmla="*/ 179727487 w 550"/>
              <a:gd name="T73" fmla="*/ 389735038 h 516"/>
              <a:gd name="T74" fmla="*/ 103342871 w 550"/>
              <a:gd name="T75" fmla="*/ 403174112 h 516"/>
              <a:gd name="T76" fmla="*/ 38940663 w 550"/>
              <a:gd name="T77" fmla="*/ 407917576 h 516"/>
              <a:gd name="T78" fmla="*/ 32950076 w 550"/>
              <a:gd name="T79" fmla="*/ 387363750 h 516"/>
              <a:gd name="T80" fmla="*/ 119817904 w 550"/>
              <a:gd name="T81" fmla="*/ 384991574 h 516"/>
              <a:gd name="T82" fmla="*/ 190211933 w 550"/>
              <a:gd name="T83" fmla="*/ 373134247 h 516"/>
              <a:gd name="T84" fmla="*/ 251618207 w 550"/>
              <a:gd name="T85" fmla="*/ 357322996 h 516"/>
              <a:gd name="T86" fmla="*/ 305537164 w 550"/>
              <a:gd name="T87" fmla="*/ 335978741 h 516"/>
              <a:gd name="T88" fmla="*/ 356460293 w 550"/>
              <a:gd name="T89" fmla="*/ 310681451 h 516"/>
              <a:gd name="T90" fmla="*/ 339985260 w 550"/>
              <a:gd name="T91" fmla="*/ 282222445 h 516"/>
              <a:gd name="T92" fmla="*/ 308533070 w 550"/>
              <a:gd name="T93" fmla="*/ 260086872 h 516"/>
              <a:gd name="T94" fmla="*/ 265098558 w 550"/>
              <a:gd name="T95" fmla="*/ 242694763 h 516"/>
              <a:gd name="T96" fmla="*/ 235143174 w 550"/>
              <a:gd name="T97" fmla="*/ 228465204 h 516"/>
              <a:gd name="T98" fmla="*/ 281573591 w 550"/>
              <a:gd name="T99" fmla="*/ 135182115 h 516"/>
              <a:gd name="T100" fmla="*/ 319016292 w 550"/>
              <a:gd name="T101" fmla="*/ 203167914 h 516"/>
              <a:gd name="T102" fmla="*/ 357958246 w 550"/>
              <a:gd name="T103" fmla="*/ 271154658 h 516"/>
              <a:gd name="T104" fmla="*/ 404387439 w 550"/>
              <a:gd name="T105" fmla="*/ 271945088 h 516"/>
              <a:gd name="T106" fmla="*/ 447821951 w 550"/>
              <a:gd name="T107" fmla="*/ 237161759 h 516"/>
              <a:gd name="T108" fmla="*/ 492753192 w 550"/>
              <a:gd name="T109" fmla="*/ 200006198 h 516"/>
              <a:gd name="T110" fmla="*/ 525703258 w 550"/>
              <a:gd name="T111" fmla="*/ 92492688 h 516"/>
              <a:gd name="T112" fmla="*/ 530197116 w 550"/>
              <a:gd name="T113" fmla="*/ 120162182 h 516"/>
              <a:gd name="T114" fmla="*/ 536187704 w 550"/>
              <a:gd name="T115" fmla="*/ 167594156 h 516"/>
              <a:gd name="T116" fmla="*/ 587110755 w 550"/>
              <a:gd name="T117" fmla="*/ 128857792 h 516"/>
              <a:gd name="T118" fmla="*/ 630544043 w 550"/>
              <a:gd name="T119" fmla="*/ 98817010 h 516"/>
              <a:gd name="T120" fmla="*/ 670984026 w 550"/>
              <a:gd name="T121" fmla="*/ 70358004 h 516"/>
              <a:gd name="T122" fmla="*/ 709924680 w 550"/>
              <a:gd name="T123" fmla="*/ 39526807 h 516"/>
              <a:gd name="T124" fmla="*/ 742874746 w 550"/>
              <a:gd name="T125" fmla="*/ 0 h 51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60000 65536"/>
              <a:gd name="T184" fmla="*/ 0 60000 65536"/>
              <a:gd name="T185" fmla="*/ 0 60000 65536"/>
              <a:gd name="T186" fmla="*/ 0 60000 65536"/>
              <a:gd name="T187" fmla="*/ 0 60000 65536"/>
              <a:gd name="T188" fmla="*/ 0 60000 65536"/>
              <a:gd name="T189" fmla="*/ 0 w 550"/>
              <a:gd name="T190" fmla="*/ 0 h 516"/>
              <a:gd name="T191" fmla="*/ 550 w 550"/>
              <a:gd name="T192" fmla="*/ 516 h 516"/>
            </a:gdLst>
            <a:ahLst/>
            <a:cxnLst>
              <a:cxn ang="T126">
                <a:pos x="T0" y="T1"/>
              </a:cxn>
              <a:cxn ang="T127">
                <a:pos x="T2" y="T3"/>
              </a:cxn>
              <a:cxn ang="T128">
                <a:pos x="T4" y="T5"/>
              </a:cxn>
              <a:cxn ang="T129">
                <a:pos x="T6" y="T7"/>
              </a:cxn>
              <a:cxn ang="T130">
                <a:pos x="T8" y="T9"/>
              </a:cxn>
              <a:cxn ang="T131">
                <a:pos x="T10" y="T11"/>
              </a:cxn>
              <a:cxn ang="T132">
                <a:pos x="T12" y="T13"/>
              </a:cxn>
              <a:cxn ang="T133">
                <a:pos x="T14" y="T15"/>
              </a:cxn>
              <a:cxn ang="T134">
                <a:pos x="T16" y="T17"/>
              </a:cxn>
              <a:cxn ang="T135">
                <a:pos x="T18" y="T19"/>
              </a:cxn>
              <a:cxn ang="T136">
                <a:pos x="T20" y="T21"/>
              </a:cxn>
              <a:cxn ang="T137">
                <a:pos x="T22" y="T23"/>
              </a:cxn>
              <a:cxn ang="T138">
                <a:pos x="T24" y="T25"/>
              </a:cxn>
              <a:cxn ang="T139">
                <a:pos x="T26" y="T27"/>
              </a:cxn>
              <a:cxn ang="T140">
                <a:pos x="T28" y="T29"/>
              </a:cxn>
              <a:cxn ang="T141">
                <a:pos x="T30" y="T31"/>
              </a:cxn>
              <a:cxn ang="T142">
                <a:pos x="T32" y="T33"/>
              </a:cxn>
              <a:cxn ang="T143">
                <a:pos x="T34" y="T35"/>
              </a:cxn>
              <a:cxn ang="T144">
                <a:pos x="T36" y="T37"/>
              </a:cxn>
              <a:cxn ang="T145">
                <a:pos x="T38" y="T39"/>
              </a:cxn>
              <a:cxn ang="T146">
                <a:pos x="T40" y="T41"/>
              </a:cxn>
              <a:cxn ang="T147">
                <a:pos x="T42" y="T43"/>
              </a:cxn>
              <a:cxn ang="T148">
                <a:pos x="T44" y="T45"/>
              </a:cxn>
              <a:cxn ang="T149">
                <a:pos x="T46" y="T47"/>
              </a:cxn>
              <a:cxn ang="T150">
                <a:pos x="T48" y="T49"/>
              </a:cxn>
              <a:cxn ang="T151">
                <a:pos x="T50" y="T51"/>
              </a:cxn>
              <a:cxn ang="T152">
                <a:pos x="T52" y="T53"/>
              </a:cxn>
              <a:cxn ang="T153">
                <a:pos x="T54" y="T55"/>
              </a:cxn>
              <a:cxn ang="T154">
                <a:pos x="T56" y="T57"/>
              </a:cxn>
              <a:cxn ang="T155">
                <a:pos x="T58" y="T59"/>
              </a:cxn>
              <a:cxn ang="T156">
                <a:pos x="T60" y="T61"/>
              </a:cxn>
              <a:cxn ang="T157">
                <a:pos x="T62" y="T63"/>
              </a:cxn>
              <a:cxn ang="T158">
                <a:pos x="T64" y="T65"/>
              </a:cxn>
              <a:cxn ang="T159">
                <a:pos x="T66" y="T67"/>
              </a:cxn>
              <a:cxn ang="T160">
                <a:pos x="T68" y="T69"/>
              </a:cxn>
              <a:cxn ang="T161">
                <a:pos x="T70" y="T71"/>
              </a:cxn>
              <a:cxn ang="T162">
                <a:pos x="T72" y="T73"/>
              </a:cxn>
              <a:cxn ang="T163">
                <a:pos x="T74" y="T75"/>
              </a:cxn>
              <a:cxn ang="T164">
                <a:pos x="T76" y="T77"/>
              </a:cxn>
              <a:cxn ang="T165">
                <a:pos x="T78" y="T79"/>
              </a:cxn>
              <a:cxn ang="T166">
                <a:pos x="T80" y="T81"/>
              </a:cxn>
              <a:cxn ang="T167">
                <a:pos x="T82" y="T83"/>
              </a:cxn>
              <a:cxn ang="T168">
                <a:pos x="T84" y="T85"/>
              </a:cxn>
              <a:cxn ang="T169">
                <a:pos x="T86" y="T87"/>
              </a:cxn>
              <a:cxn ang="T170">
                <a:pos x="T88" y="T89"/>
              </a:cxn>
              <a:cxn ang="T171">
                <a:pos x="T90" y="T91"/>
              </a:cxn>
              <a:cxn ang="T172">
                <a:pos x="T92" y="T93"/>
              </a:cxn>
              <a:cxn ang="T173">
                <a:pos x="T94" y="T95"/>
              </a:cxn>
              <a:cxn ang="T174">
                <a:pos x="T96" y="T97"/>
              </a:cxn>
              <a:cxn ang="T175">
                <a:pos x="T98" y="T99"/>
              </a:cxn>
              <a:cxn ang="T176">
                <a:pos x="T100" y="T101"/>
              </a:cxn>
              <a:cxn ang="T177">
                <a:pos x="T102" y="T103"/>
              </a:cxn>
              <a:cxn ang="T178">
                <a:pos x="T104" y="T105"/>
              </a:cxn>
              <a:cxn ang="T179">
                <a:pos x="T106" y="T107"/>
              </a:cxn>
              <a:cxn ang="T180">
                <a:pos x="T108" y="T109"/>
              </a:cxn>
              <a:cxn ang="T181">
                <a:pos x="T110" y="T111"/>
              </a:cxn>
              <a:cxn ang="T182">
                <a:pos x="T112" y="T113"/>
              </a:cxn>
              <a:cxn ang="T183">
                <a:pos x="T114" y="T115"/>
              </a:cxn>
              <a:cxn ang="T184">
                <a:pos x="T116" y="T117"/>
              </a:cxn>
              <a:cxn ang="T185">
                <a:pos x="T118" y="T119"/>
              </a:cxn>
              <a:cxn ang="T186">
                <a:pos x="T120" y="T121"/>
              </a:cxn>
              <a:cxn ang="T187">
                <a:pos x="T122" y="T123"/>
              </a:cxn>
              <a:cxn ang="T188">
                <a:pos x="T124" y="T125"/>
              </a:cxn>
            </a:cxnLst>
            <a:rect l="T189" t="T190" r="T191" b="T192"/>
            <a:pathLst>
              <a:path w="550" h="516">
                <a:moveTo>
                  <a:pt x="496" y="0"/>
                </a:moveTo>
                <a:lnTo>
                  <a:pt x="491" y="21"/>
                </a:lnTo>
                <a:lnTo>
                  <a:pt x="484" y="40"/>
                </a:lnTo>
                <a:lnTo>
                  <a:pt x="478" y="58"/>
                </a:lnTo>
                <a:lnTo>
                  <a:pt x="469" y="76"/>
                </a:lnTo>
                <a:lnTo>
                  <a:pt x="458" y="93"/>
                </a:lnTo>
                <a:lnTo>
                  <a:pt x="447" y="111"/>
                </a:lnTo>
                <a:lnTo>
                  <a:pt x="435" y="127"/>
                </a:lnTo>
                <a:lnTo>
                  <a:pt x="423" y="144"/>
                </a:lnTo>
                <a:lnTo>
                  <a:pt x="550" y="94"/>
                </a:lnTo>
                <a:lnTo>
                  <a:pt x="534" y="100"/>
                </a:lnTo>
                <a:lnTo>
                  <a:pt x="520" y="108"/>
                </a:lnTo>
                <a:lnTo>
                  <a:pt x="505" y="114"/>
                </a:lnTo>
                <a:lnTo>
                  <a:pt x="489" y="122"/>
                </a:lnTo>
                <a:lnTo>
                  <a:pt x="475" y="130"/>
                </a:lnTo>
                <a:lnTo>
                  <a:pt x="461" y="137"/>
                </a:lnTo>
                <a:lnTo>
                  <a:pt x="447" y="145"/>
                </a:lnTo>
                <a:lnTo>
                  <a:pt x="433" y="153"/>
                </a:lnTo>
                <a:lnTo>
                  <a:pt x="420" y="162"/>
                </a:lnTo>
                <a:lnTo>
                  <a:pt x="407" y="171"/>
                </a:lnTo>
                <a:lnTo>
                  <a:pt x="397" y="181"/>
                </a:lnTo>
                <a:lnTo>
                  <a:pt x="385" y="193"/>
                </a:lnTo>
                <a:lnTo>
                  <a:pt x="376" y="204"/>
                </a:lnTo>
                <a:lnTo>
                  <a:pt x="367" y="217"/>
                </a:lnTo>
                <a:lnTo>
                  <a:pt x="360" y="231"/>
                </a:lnTo>
                <a:lnTo>
                  <a:pt x="354" y="247"/>
                </a:lnTo>
                <a:lnTo>
                  <a:pt x="351" y="250"/>
                </a:lnTo>
                <a:lnTo>
                  <a:pt x="349" y="254"/>
                </a:lnTo>
                <a:lnTo>
                  <a:pt x="347" y="258"/>
                </a:lnTo>
                <a:lnTo>
                  <a:pt x="347" y="262"/>
                </a:lnTo>
                <a:lnTo>
                  <a:pt x="354" y="258"/>
                </a:lnTo>
                <a:lnTo>
                  <a:pt x="362" y="256"/>
                </a:lnTo>
                <a:lnTo>
                  <a:pt x="370" y="253"/>
                </a:lnTo>
                <a:lnTo>
                  <a:pt x="379" y="249"/>
                </a:lnTo>
                <a:lnTo>
                  <a:pt x="387" y="247"/>
                </a:lnTo>
                <a:lnTo>
                  <a:pt x="396" y="244"/>
                </a:lnTo>
                <a:lnTo>
                  <a:pt x="403" y="241"/>
                </a:lnTo>
                <a:lnTo>
                  <a:pt x="412" y="239"/>
                </a:lnTo>
                <a:lnTo>
                  <a:pt x="421" y="236"/>
                </a:lnTo>
                <a:lnTo>
                  <a:pt x="430" y="235"/>
                </a:lnTo>
                <a:lnTo>
                  <a:pt x="439" y="232"/>
                </a:lnTo>
                <a:lnTo>
                  <a:pt x="447" y="231"/>
                </a:lnTo>
                <a:lnTo>
                  <a:pt x="456" y="230"/>
                </a:lnTo>
                <a:lnTo>
                  <a:pt x="465" y="229"/>
                </a:lnTo>
                <a:lnTo>
                  <a:pt x="474" y="227"/>
                </a:lnTo>
                <a:lnTo>
                  <a:pt x="482" y="227"/>
                </a:lnTo>
                <a:lnTo>
                  <a:pt x="470" y="230"/>
                </a:lnTo>
                <a:lnTo>
                  <a:pt x="458" y="232"/>
                </a:lnTo>
                <a:lnTo>
                  <a:pt x="446" y="235"/>
                </a:lnTo>
                <a:lnTo>
                  <a:pt x="434" y="239"/>
                </a:lnTo>
                <a:lnTo>
                  <a:pt x="421" y="241"/>
                </a:lnTo>
                <a:lnTo>
                  <a:pt x="410" y="247"/>
                </a:lnTo>
                <a:lnTo>
                  <a:pt x="398" y="250"/>
                </a:lnTo>
                <a:lnTo>
                  <a:pt x="387" y="256"/>
                </a:lnTo>
                <a:lnTo>
                  <a:pt x="375" y="261"/>
                </a:lnTo>
                <a:lnTo>
                  <a:pt x="365" y="266"/>
                </a:lnTo>
                <a:lnTo>
                  <a:pt x="354" y="272"/>
                </a:lnTo>
                <a:lnTo>
                  <a:pt x="344" y="279"/>
                </a:lnTo>
                <a:lnTo>
                  <a:pt x="335" y="286"/>
                </a:lnTo>
                <a:lnTo>
                  <a:pt x="326" y="294"/>
                </a:lnTo>
                <a:lnTo>
                  <a:pt x="317" y="302"/>
                </a:lnTo>
                <a:lnTo>
                  <a:pt x="310" y="311"/>
                </a:lnTo>
                <a:lnTo>
                  <a:pt x="310" y="312"/>
                </a:lnTo>
                <a:lnTo>
                  <a:pt x="306" y="316"/>
                </a:lnTo>
                <a:lnTo>
                  <a:pt x="302" y="322"/>
                </a:lnTo>
                <a:lnTo>
                  <a:pt x="297" y="330"/>
                </a:lnTo>
                <a:lnTo>
                  <a:pt x="292" y="339"/>
                </a:lnTo>
                <a:lnTo>
                  <a:pt x="288" y="347"/>
                </a:lnTo>
                <a:lnTo>
                  <a:pt x="285" y="353"/>
                </a:lnTo>
                <a:lnTo>
                  <a:pt x="285" y="356"/>
                </a:lnTo>
                <a:lnTo>
                  <a:pt x="298" y="356"/>
                </a:lnTo>
                <a:lnTo>
                  <a:pt x="312" y="356"/>
                </a:lnTo>
                <a:lnTo>
                  <a:pt x="326" y="356"/>
                </a:lnTo>
                <a:lnTo>
                  <a:pt x="342" y="356"/>
                </a:lnTo>
                <a:lnTo>
                  <a:pt x="357" y="356"/>
                </a:lnTo>
                <a:lnTo>
                  <a:pt x="372" y="356"/>
                </a:lnTo>
                <a:lnTo>
                  <a:pt x="389" y="356"/>
                </a:lnTo>
                <a:lnTo>
                  <a:pt x="405" y="356"/>
                </a:lnTo>
                <a:lnTo>
                  <a:pt x="420" y="358"/>
                </a:lnTo>
                <a:lnTo>
                  <a:pt x="435" y="359"/>
                </a:lnTo>
                <a:lnTo>
                  <a:pt x="451" y="363"/>
                </a:lnTo>
                <a:lnTo>
                  <a:pt x="465" y="367"/>
                </a:lnTo>
                <a:lnTo>
                  <a:pt x="479" y="372"/>
                </a:lnTo>
                <a:lnTo>
                  <a:pt x="493" y="379"/>
                </a:lnTo>
                <a:lnTo>
                  <a:pt x="506" y="388"/>
                </a:lnTo>
                <a:lnTo>
                  <a:pt x="518" y="398"/>
                </a:lnTo>
                <a:lnTo>
                  <a:pt x="506" y="389"/>
                </a:lnTo>
                <a:lnTo>
                  <a:pt x="493" y="381"/>
                </a:lnTo>
                <a:lnTo>
                  <a:pt x="482" y="376"/>
                </a:lnTo>
                <a:lnTo>
                  <a:pt x="469" y="371"/>
                </a:lnTo>
                <a:lnTo>
                  <a:pt x="455" y="367"/>
                </a:lnTo>
                <a:lnTo>
                  <a:pt x="440" y="365"/>
                </a:lnTo>
                <a:lnTo>
                  <a:pt x="426" y="362"/>
                </a:lnTo>
                <a:lnTo>
                  <a:pt x="411" y="362"/>
                </a:lnTo>
                <a:lnTo>
                  <a:pt x="394" y="361"/>
                </a:lnTo>
                <a:lnTo>
                  <a:pt x="379" y="362"/>
                </a:lnTo>
                <a:lnTo>
                  <a:pt x="362" y="363"/>
                </a:lnTo>
                <a:lnTo>
                  <a:pt x="344" y="365"/>
                </a:lnTo>
                <a:lnTo>
                  <a:pt x="326" y="366"/>
                </a:lnTo>
                <a:lnTo>
                  <a:pt x="308" y="368"/>
                </a:lnTo>
                <a:lnTo>
                  <a:pt x="289" y="372"/>
                </a:lnTo>
                <a:lnTo>
                  <a:pt x="268" y="375"/>
                </a:lnTo>
                <a:lnTo>
                  <a:pt x="254" y="393"/>
                </a:lnTo>
                <a:lnTo>
                  <a:pt x="239" y="410"/>
                </a:lnTo>
                <a:lnTo>
                  <a:pt x="222" y="425"/>
                </a:lnTo>
                <a:lnTo>
                  <a:pt x="206" y="439"/>
                </a:lnTo>
                <a:lnTo>
                  <a:pt x="189" y="452"/>
                </a:lnTo>
                <a:lnTo>
                  <a:pt x="171" y="465"/>
                </a:lnTo>
                <a:lnTo>
                  <a:pt x="154" y="475"/>
                </a:lnTo>
                <a:lnTo>
                  <a:pt x="136" y="484"/>
                </a:lnTo>
                <a:lnTo>
                  <a:pt x="120" y="493"/>
                </a:lnTo>
                <a:lnTo>
                  <a:pt x="102" y="499"/>
                </a:lnTo>
                <a:lnTo>
                  <a:pt x="86" y="506"/>
                </a:lnTo>
                <a:lnTo>
                  <a:pt x="69" y="510"/>
                </a:lnTo>
                <a:lnTo>
                  <a:pt x="54" y="513"/>
                </a:lnTo>
                <a:lnTo>
                  <a:pt x="40" y="515"/>
                </a:lnTo>
                <a:lnTo>
                  <a:pt x="26" y="516"/>
                </a:lnTo>
                <a:lnTo>
                  <a:pt x="13" y="516"/>
                </a:lnTo>
                <a:lnTo>
                  <a:pt x="0" y="490"/>
                </a:lnTo>
                <a:lnTo>
                  <a:pt x="22" y="490"/>
                </a:lnTo>
                <a:lnTo>
                  <a:pt x="43" y="490"/>
                </a:lnTo>
                <a:lnTo>
                  <a:pt x="62" y="489"/>
                </a:lnTo>
                <a:lnTo>
                  <a:pt x="80" y="487"/>
                </a:lnTo>
                <a:lnTo>
                  <a:pt x="96" y="483"/>
                </a:lnTo>
                <a:lnTo>
                  <a:pt x="113" y="479"/>
                </a:lnTo>
                <a:lnTo>
                  <a:pt x="127" y="472"/>
                </a:lnTo>
                <a:lnTo>
                  <a:pt x="141" y="467"/>
                </a:lnTo>
                <a:lnTo>
                  <a:pt x="155" y="460"/>
                </a:lnTo>
                <a:lnTo>
                  <a:pt x="168" y="452"/>
                </a:lnTo>
                <a:lnTo>
                  <a:pt x="181" y="444"/>
                </a:lnTo>
                <a:lnTo>
                  <a:pt x="193" y="435"/>
                </a:lnTo>
                <a:lnTo>
                  <a:pt x="204" y="425"/>
                </a:lnTo>
                <a:lnTo>
                  <a:pt x="216" y="415"/>
                </a:lnTo>
                <a:lnTo>
                  <a:pt x="227" y="404"/>
                </a:lnTo>
                <a:lnTo>
                  <a:pt x="238" y="393"/>
                </a:lnTo>
                <a:lnTo>
                  <a:pt x="236" y="380"/>
                </a:lnTo>
                <a:lnTo>
                  <a:pt x="233" y="368"/>
                </a:lnTo>
                <a:lnTo>
                  <a:pt x="227" y="357"/>
                </a:lnTo>
                <a:lnTo>
                  <a:pt x="221" y="347"/>
                </a:lnTo>
                <a:lnTo>
                  <a:pt x="213" y="338"/>
                </a:lnTo>
                <a:lnTo>
                  <a:pt x="206" y="329"/>
                </a:lnTo>
                <a:lnTo>
                  <a:pt x="195" y="320"/>
                </a:lnTo>
                <a:lnTo>
                  <a:pt x="185" y="312"/>
                </a:lnTo>
                <a:lnTo>
                  <a:pt x="177" y="307"/>
                </a:lnTo>
                <a:lnTo>
                  <a:pt x="171" y="302"/>
                </a:lnTo>
                <a:lnTo>
                  <a:pt x="163" y="295"/>
                </a:lnTo>
                <a:lnTo>
                  <a:pt x="157" y="289"/>
                </a:lnTo>
                <a:lnTo>
                  <a:pt x="217" y="322"/>
                </a:lnTo>
                <a:lnTo>
                  <a:pt x="179" y="143"/>
                </a:lnTo>
                <a:lnTo>
                  <a:pt x="188" y="171"/>
                </a:lnTo>
                <a:lnTo>
                  <a:pt x="195" y="200"/>
                </a:lnTo>
                <a:lnTo>
                  <a:pt x="204" y="229"/>
                </a:lnTo>
                <a:lnTo>
                  <a:pt x="213" y="257"/>
                </a:lnTo>
                <a:lnTo>
                  <a:pt x="222" y="285"/>
                </a:lnTo>
                <a:lnTo>
                  <a:pt x="230" y="315"/>
                </a:lnTo>
                <a:lnTo>
                  <a:pt x="239" y="343"/>
                </a:lnTo>
                <a:lnTo>
                  <a:pt x="248" y="371"/>
                </a:lnTo>
                <a:lnTo>
                  <a:pt x="258" y="358"/>
                </a:lnTo>
                <a:lnTo>
                  <a:pt x="270" y="344"/>
                </a:lnTo>
                <a:lnTo>
                  <a:pt x="280" y="330"/>
                </a:lnTo>
                <a:lnTo>
                  <a:pt x="289" y="316"/>
                </a:lnTo>
                <a:lnTo>
                  <a:pt x="299" y="300"/>
                </a:lnTo>
                <a:lnTo>
                  <a:pt x="310" y="285"/>
                </a:lnTo>
                <a:lnTo>
                  <a:pt x="319" y="268"/>
                </a:lnTo>
                <a:lnTo>
                  <a:pt x="329" y="253"/>
                </a:lnTo>
                <a:lnTo>
                  <a:pt x="339" y="208"/>
                </a:lnTo>
                <a:lnTo>
                  <a:pt x="348" y="162"/>
                </a:lnTo>
                <a:lnTo>
                  <a:pt x="351" y="117"/>
                </a:lnTo>
                <a:lnTo>
                  <a:pt x="347" y="73"/>
                </a:lnTo>
                <a:lnTo>
                  <a:pt x="353" y="112"/>
                </a:lnTo>
                <a:lnTo>
                  <a:pt x="354" y="152"/>
                </a:lnTo>
                <a:lnTo>
                  <a:pt x="353" y="190"/>
                </a:lnTo>
                <a:lnTo>
                  <a:pt x="348" y="231"/>
                </a:lnTo>
                <a:lnTo>
                  <a:pt x="358" y="212"/>
                </a:lnTo>
                <a:lnTo>
                  <a:pt x="370" y="194"/>
                </a:lnTo>
                <a:lnTo>
                  <a:pt x="380" y="179"/>
                </a:lnTo>
                <a:lnTo>
                  <a:pt x="392" y="163"/>
                </a:lnTo>
                <a:lnTo>
                  <a:pt x="402" y="150"/>
                </a:lnTo>
                <a:lnTo>
                  <a:pt x="412" y="137"/>
                </a:lnTo>
                <a:lnTo>
                  <a:pt x="421" y="125"/>
                </a:lnTo>
                <a:lnTo>
                  <a:pt x="430" y="113"/>
                </a:lnTo>
                <a:lnTo>
                  <a:pt x="439" y="102"/>
                </a:lnTo>
                <a:lnTo>
                  <a:pt x="448" y="89"/>
                </a:lnTo>
                <a:lnTo>
                  <a:pt x="457" y="77"/>
                </a:lnTo>
                <a:lnTo>
                  <a:pt x="466" y="64"/>
                </a:lnTo>
                <a:lnTo>
                  <a:pt x="474" y="50"/>
                </a:lnTo>
                <a:lnTo>
                  <a:pt x="482" y="35"/>
                </a:lnTo>
                <a:lnTo>
                  <a:pt x="488" y="18"/>
                </a:lnTo>
                <a:lnTo>
                  <a:pt x="496" y="0"/>
                </a:lnTo>
                <a:close/>
              </a:path>
            </a:pathLst>
          </a:custGeom>
          <a:solidFill>
            <a:srgbClr val="99FF66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5130" name="Group 11"/>
          <p:cNvGrpSpPr>
            <a:grpSpLocks/>
          </p:cNvGrpSpPr>
          <p:nvPr/>
        </p:nvGrpSpPr>
        <p:grpSpPr bwMode="auto">
          <a:xfrm rot="-7340571">
            <a:off x="723900" y="5981700"/>
            <a:ext cx="685800" cy="762000"/>
            <a:chOff x="2736" y="1920"/>
            <a:chExt cx="457" cy="595"/>
          </a:xfrm>
        </p:grpSpPr>
        <p:sp>
          <p:nvSpPr>
            <p:cNvPr id="5144" name="Freeform 12"/>
            <p:cNvSpPr>
              <a:spLocks/>
            </p:cNvSpPr>
            <p:nvPr/>
          </p:nvSpPr>
          <p:spPr bwMode="auto">
            <a:xfrm>
              <a:off x="2736" y="1920"/>
              <a:ext cx="457" cy="595"/>
            </a:xfrm>
            <a:custGeom>
              <a:avLst/>
              <a:gdLst>
                <a:gd name="T0" fmla="*/ 98 w 457"/>
                <a:gd name="T1" fmla="*/ 51 h 595"/>
                <a:gd name="T2" fmla="*/ 148 w 457"/>
                <a:gd name="T3" fmla="*/ 64 h 595"/>
                <a:gd name="T4" fmla="*/ 161 w 457"/>
                <a:gd name="T5" fmla="*/ 18 h 595"/>
                <a:gd name="T6" fmla="*/ 187 w 457"/>
                <a:gd name="T7" fmla="*/ 27 h 595"/>
                <a:gd name="T8" fmla="*/ 217 w 457"/>
                <a:gd name="T9" fmla="*/ 73 h 595"/>
                <a:gd name="T10" fmla="*/ 236 w 457"/>
                <a:gd name="T11" fmla="*/ 126 h 595"/>
                <a:gd name="T12" fmla="*/ 249 w 457"/>
                <a:gd name="T13" fmla="*/ 109 h 595"/>
                <a:gd name="T14" fmla="*/ 284 w 457"/>
                <a:gd name="T15" fmla="*/ 73 h 595"/>
                <a:gd name="T16" fmla="*/ 298 w 457"/>
                <a:gd name="T17" fmla="*/ 74 h 595"/>
                <a:gd name="T18" fmla="*/ 316 w 457"/>
                <a:gd name="T19" fmla="*/ 114 h 595"/>
                <a:gd name="T20" fmla="*/ 325 w 457"/>
                <a:gd name="T21" fmla="*/ 158 h 595"/>
                <a:gd name="T22" fmla="*/ 335 w 457"/>
                <a:gd name="T23" fmla="*/ 166 h 595"/>
                <a:gd name="T24" fmla="*/ 345 w 457"/>
                <a:gd name="T25" fmla="*/ 154 h 595"/>
                <a:gd name="T26" fmla="*/ 360 w 457"/>
                <a:gd name="T27" fmla="*/ 136 h 595"/>
                <a:gd name="T28" fmla="*/ 372 w 457"/>
                <a:gd name="T29" fmla="*/ 169 h 595"/>
                <a:gd name="T30" fmla="*/ 404 w 457"/>
                <a:gd name="T31" fmla="*/ 158 h 595"/>
                <a:gd name="T32" fmla="*/ 438 w 457"/>
                <a:gd name="T33" fmla="*/ 146 h 595"/>
                <a:gd name="T34" fmla="*/ 444 w 457"/>
                <a:gd name="T35" fmla="*/ 184 h 595"/>
                <a:gd name="T36" fmla="*/ 442 w 457"/>
                <a:gd name="T37" fmla="*/ 249 h 595"/>
                <a:gd name="T38" fmla="*/ 417 w 457"/>
                <a:gd name="T39" fmla="*/ 309 h 595"/>
                <a:gd name="T40" fmla="*/ 457 w 457"/>
                <a:gd name="T41" fmla="*/ 318 h 595"/>
                <a:gd name="T42" fmla="*/ 413 w 457"/>
                <a:gd name="T43" fmla="*/ 345 h 595"/>
                <a:gd name="T44" fmla="*/ 376 w 457"/>
                <a:gd name="T45" fmla="*/ 380 h 595"/>
                <a:gd name="T46" fmla="*/ 353 w 457"/>
                <a:gd name="T47" fmla="*/ 413 h 595"/>
                <a:gd name="T48" fmla="*/ 357 w 457"/>
                <a:gd name="T49" fmla="*/ 444 h 595"/>
                <a:gd name="T50" fmla="*/ 369 w 457"/>
                <a:gd name="T51" fmla="*/ 513 h 595"/>
                <a:gd name="T52" fmla="*/ 354 w 457"/>
                <a:gd name="T53" fmla="*/ 589 h 595"/>
                <a:gd name="T54" fmla="*/ 329 w 457"/>
                <a:gd name="T55" fmla="*/ 560 h 595"/>
                <a:gd name="T56" fmla="*/ 339 w 457"/>
                <a:gd name="T57" fmla="*/ 498 h 595"/>
                <a:gd name="T58" fmla="*/ 331 w 457"/>
                <a:gd name="T59" fmla="*/ 439 h 595"/>
                <a:gd name="T60" fmla="*/ 294 w 457"/>
                <a:gd name="T61" fmla="*/ 459 h 595"/>
                <a:gd name="T62" fmla="*/ 262 w 457"/>
                <a:gd name="T63" fmla="*/ 486 h 595"/>
                <a:gd name="T64" fmla="*/ 244 w 457"/>
                <a:gd name="T65" fmla="*/ 502 h 595"/>
                <a:gd name="T66" fmla="*/ 259 w 457"/>
                <a:gd name="T67" fmla="*/ 459 h 595"/>
                <a:gd name="T68" fmla="*/ 220 w 457"/>
                <a:gd name="T69" fmla="*/ 466 h 595"/>
                <a:gd name="T70" fmla="*/ 176 w 457"/>
                <a:gd name="T71" fmla="*/ 479 h 595"/>
                <a:gd name="T72" fmla="*/ 153 w 457"/>
                <a:gd name="T73" fmla="*/ 479 h 595"/>
                <a:gd name="T74" fmla="*/ 167 w 457"/>
                <a:gd name="T75" fmla="*/ 467 h 595"/>
                <a:gd name="T76" fmla="*/ 179 w 457"/>
                <a:gd name="T77" fmla="*/ 454 h 595"/>
                <a:gd name="T78" fmla="*/ 154 w 457"/>
                <a:gd name="T79" fmla="*/ 445 h 595"/>
                <a:gd name="T80" fmla="*/ 113 w 457"/>
                <a:gd name="T81" fmla="*/ 436 h 595"/>
                <a:gd name="T82" fmla="*/ 68 w 457"/>
                <a:gd name="T83" fmla="*/ 416 h 595"/>
                <a:gd name="T84" fmla="*/ 71 w 457"/>
                <a:gd name="T85" fmla="*/ 389 h 595"/>
                <a:gd name="T86" fmla="*/ 33 w 457"/>
                <a:gd name="T87" fmla="*/ 362 h 595"/>
                <a:gd name="T88" fmla="*/ 0 w 457"/>
                <a:gd name="T89" fmla="*/ 327 h 595"/>
                <a:gd name="T90" fmla="*/ 77 w 457"/>
                <a:gd name="T91" fmla="*/ 303 h 595"/>
                <a:gd name="T92" fmla="*/ 107 w 457"/>
                <a:gd name="T93" fmla="*/ 308 h 595"/>
                <a:gd name="T94" fmla="*/ 125 w 457"/>
                <a:gd name="T95" fmla="*/ 312 h 595"/>
                <a:gd name="T96" fmla="*/ 110 w 457"/>
                <a:gd name="T97" fmla="*/ 291 h 595"/>
                <a:gd name="T98" fmla="*/ 75 w 457"/>
                <a:gd name="T99" fmla="*/ 268 h 595"/>
                <a:gd name="T100" fmla="*/ 37 w 457"/>
                <a:gd name="T101" fmla="*/ 241 h 595"/>
                <a:gd name="T102" fmla="*/ 49 w 457"/>
                <a:gd name="T103" fmla="*/ 194 h 595"/>
                <a:gd name="T104" fmla="*/ 84 w 457"/>
                <a:gd name="T105" fmla="*/ 203 h 595"/>
                <a:gd name="T106" fmla="*/ 114 w 457"/>
                <a:gd name="T107" fmla="*/ 199 h 595"/>
                <a:gd name="T108" fmla="*/ 69 w 457"/>
                <a:gd name="T109" fmla="*/ 112 h 595"/>
                <a:gd name="T110" fmla="*/ 48 w 457"/>
                <a:gd name="T111" fmla="*/ 74 h 595"/>
                <a:gd name="T112" fmla="*/ 27 w 457"/>
                <a:gd name="T113" fmla="*/ 51 h 595"/>
                <a:gd name="T114" fmla="*/ 22 w 457"/>
                <a:gd name="T115" fmla="*/ 41 h 595"/>
                <a:gd name="T116" fmla="*/ 58 w 457"/>
                <a:gd name="T117" fmla="*/ 50 h 595"/>
                <a:gd name="T118" fmla="*/ 91 w 457"/>
                <a:gd name="T119" fmla="*/ 63 h 595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w 457"/>
                <a:gd name="T181" fmla="*/ 0 h 595"/>
                <a:gd name="T182" fmla="*/ 457 w 457"/>
                <a:gd name="T183" fmla="*/ 595 h 595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T180" t="T181" r="T182" b="T183"/>
              <a:pathLst>
                <a:path w="457" h="595">
                  <a:moveTo>
                    <a:pt x="99" y="64"/>
                  </a:moveTo>
                  <a:lnTo>
                    <a:pt x="99" y="59"/>
                  </a:lnTo>
                  <a:lnTo>
                    <a:pt x="98" y="51"/>
                  </a:lnTo>
                  <a:lnTo>
                    <a:pt x="96" y="42"/>
                  </a:lnTo>
                  <a:lnTo>
                    <a:pt x="94" y="32"/>
                  </a:lnTo>
                  <a:lnTo>
                    <a:pt x="148" y="64"/>
                  </a:lnTo>
                  <a:lnTo>
                    <a:pt x="155" y="50"/>
                  </a:lnTo>
                  <a:lnTo>
                    <a:pt x="159" y="35"/>
                  </a:lnTo>
                  <a:lnTo>
                    <a:pt x="161" y="18"/>
                  </a:lnTo>
                  <a:lnTo>
                    <a:pt x="162" y="0"/>
                  </a:lnTo>
                  <a:lnTo>
                    <a:pt x="175" y="13"/>
                  </a:lnTo>
                  <a:lnTo>
                    <a:pt x="187" y="27"/>
                  </a:lnTo>
                  <a:lnTo>
                    <a:pt x="199" y="41"/>
                  </a:lnTo>
                  <a:lnTo>
                    <a:pt x="208" y="56"/>
                  </a:lnTo>
                  <a:lnTo>
                    <a:pt x="217" y="73"/>
                  </a:lnTo>
                  <a:lnTo>
                    <a:pt x="225" y="90"/>
                  </a:lnTo>
                  <a:lnTo>
                    <a:pt x="231" y="107"/>
                  </a:lnTo>
                  <a:lnTo>
                    <a:pt x="236" y="126"/>
                  </a:lnTo>
                  <a:lnTo>
                    <a:pt x="234" y="124"/>
                  </a:lnTo>
                  <a:lnTo>
                    <a:pt x="240" y="118"/>
                  </a:lnTo>
                  <a:lnTo>
                    <a:pt x="249" y="109"/>
                  </a:lnTo>
                  <a:lnTo>
                    <a:pt x="262" y="96"/>
                  </a:lnTo>
                  <a:lnTo>
                    <a:pt x="274" y="85"/>
                  </a:lnTo>
                  <a:lnTo>
                    <a:pt x="284" y="73"/>
                  </a:lnTo>
                  <a:lnTo>
                    <a:pt x="290" y="65"/>
                  </a:lnTo>
                  <a:lnTo>
                    <a:pt x="289" y="62"/>
                  </a:lnTo>
                  <a:lnTo>
                    <a:pt x="298" y="74"/>
                  </a:lnTo>
                  <a:lnTo>
                    <a:pt x="304" y="87"/>
                  </a:lnTo>
                  <a:lnTo>
                    <a:pt x="311" y="101"/>
                  </a:lnTo>
                  <a:lnTo>
                    <a:pt x="316" y="114"/>
                  </a:lnTo>
                  <a:lnTo>
                    <a:pt x="320" y="128"/>
                  </a:lnTo>
                  <a:lnTo>
                    <a:pt x="322" y="142"/>
                  </a:lnTo>
                  <a:lnTo>
                    <a:pt x="325" y="158"/>
                  </a:lnTo>
                  <a:lnTo>
                    <a:pt x="326" y="172"/>
                  </a:lnTo>
                  <a:lnTo>
                    <a:pt x="331" y="169"/>
                  </a:lnTo>
                  <a:lnTo>
                    <a:pt x="335" y="166"/>
                  </a:lnTo>
                  <a:lnTo>
                    <a:pt x="339" y="163"/>
                  </a:lnTo>
                  <a:lnTo>
                    <a:pt x="343" y="159"/>
                  </a:lnTo>
                  <a:lnTo>
                    <a:pt x="345" y="154"/>
                  </a:lnTo>
                  <a:lnTo>
                    <a:pt x="351" y="149"/>
                  </a:lnTo>
                  <a:lnTo>
                    <a:pt x="354" y="142"/>
                  </a:lnTo>
                  <a:lnTo>
                    <a:pt x="360" y="136"/>
                  </a:lnTo>
                  <a:lnTo>
                    <a:pt x="361" y="157"/>
                  </a:lnTo>
                  <a:lnTo>
                    <a:pt x="361" y="176"/>
                  </a:lnTo>
                  <a:lnTo>
                    <a:pt x="372" y="169"/>
                  </a:lnTo>
                  <a:lnTo>
                    <a:pt x="383" y="164"/>
                  </a:lnTo>
                  <a:lnTo>
                    <a:pt x="393" y="162"/>
                  </a:lnTo>
                  <a:lnTo>
                    <a:pt x="404" y="158"/>
                  </a:lnTo>
                  <a:lnTo>
                    <a:pt x="415" y="155"/>
                  </a:lnTo>
                  <a:lnTo>
                    <a:pt x="426" y="151"/>
                  </a:lnTo>
                  <a:lnTo>
                    <a:pt x="438" y="146"/>
                  </a:lnTo>
                  <a:lnTo>
                    <a:pt x="449" y="141"/>
                  </a:lnTo>
                  <a:lnTo>
                    <a:pt x="446" y="162"/>
                  </a:lnTo>
                  <a:lnTo>
                    <a:pt x="444" y="184"/>
                  </a:lnTo>
                  <a:lnTo>
                    <a:pt x="444" y="205"/>
                  </a:lnTo>
                  <a:lnTo>
                    <a:pt x="444" y="227"/>
                  </a:lnTo>
                  <a:lnTo>
                    <a:pt x="442" y="249"/>
                  </a:lnTo>
                  <a:lnTo>
                    <a:pt x="438" y="271"/>
                  </a:lnTo>
                  <a:lnTo>
                    <a:pt x="430" y="290"/>
                  </a:lnTo>
                  <a:lnTo>
                    <a:pt x="417" y="309"/>
                  </a:lnTo>
                  <a:lnTo>
                    <a:pt x="417" y="311"/>
                  </a:lnTo>
                  <a:lnTo>
                    <a:pt x="417" y="312"/>
                  </a:lnTo>
                  <a:lnTo>
                    <a:pt x="457" y="318"/>
                  </a:lnTo>
                  <a:lnTo>
                    <a:pt x="442" y="327"/>
                  </a:lnTo>
                  <a:lnTo>
                    <a:pt x="428" y="335"/>
                  </a:lnTo>
                  <a:lnTo>
                    <a:pt x="413" y="345"/>
                  </a:lnTo>
                  <a:lnTo>
                    <a:pt x="401" y="355"/>
                  </a:lnTo>
                  <a:lnTo>
                    <a:pt x="388" y="367"/>
                  </a:lnTo>
                  <a:lnTo>
                    <a:pt x="376" y="380"/>
                  </a:lnTo>
                  <a:lnTo>
                    <a:pt x="365" y="394"/>
                  </a:lnTo>
                  <a:lnTo>
                    <a:pt x="356" y="411"/>
                  </a:lnTo>
                  <a:lnTo>
                    <a:pt x="353" y="413"/>
                  </a:lnTo>
                  <a:lnTo>
                    <a:pt x="351" y="417"/>
                  </a:lnTo>
                  <a:lnTo>
                    <a:pt x="353" y="427"/>
                  </a:lnTo>
                  <a:lnTo>
                    <a:pt x="357" y="444"/>
                  </a:lnTo>
                  <a:lnTo>
                    <a:pt x="362" y="465"/>
                  </a:lnTo>
                  <a:lnTo>
                    <a:pt x="366" y="488"/>
                  </a:lnTo>
                  <a:lnTo>
                    <a:pt x="369" y="513"/>
                  </a:lnTo>
                  <a:lnTo>
                    <a:pt x="367" y="539"/>
                  </a:lnTo>
                  <a:lnTo>
                    <a:pt x="363" y="565"/>
                  </a:lnTo>
                  <a:lnTo>
                    <a:pt x="354" y="589"/>
                  </a:lnTo>
                  <a:lnTo>
                    <a:pt x="313" y="595"/>
                  </a:lnTo>
                  <a:lnTo>
                    <a:pt x="321" y="577"/>
                  </a:lnTo>
                  <a:lnTo>
                    <a:pt x="329" y="560"/>
                  </a:lnTo>
                  <a:lnTo>
                    <a:pt x="334" y="539"/>
                  </a:lnTo>
                  <a:lnTo>
                    <a:pt x="338" y="518"/>
                  </a:lnTo>
                  <a:lnTo>
                    <a:pt x="339" y="498"/>
                  </a:lnTo>
                  <a:lnTo>
                    <a:pt x="339" y="477"/>
                  </a:lnTo>
                  <a:lnTo>
                    <a:pt x="336" y="457"/>
                  </a:lnTo>
                  <a:lnTo>
                    <a:pt x="331" y="439"/>
                  </a:lnTo>
                  <a:lnTo>
                    <a:pt x="318" y="445"/>
                  </a:lnTo>
                  <a:lnTo>
                    <a:pt x="306" y="452"/>
                  </a:lnTo>
                  <a:lnTo>
                    <a:pt x="294" y="459"/>
                  </a:lnTo>
                  <a:lnTo>
                    <a:pt x="282" y="467"/>
                  </a:lnTo>
                  <a:lnTo>
                    <a:pt x="272" y="476"/>
                  </a:lnTo>
                  <a:lnTo>
                    <a:pt x="262" y="486"/>
                  </a:lnTo>
                  <a:lnTo>
                    <a:pt x="252" y="497"/>
                  </a:lnTo>
                  <a:lnTo>
                    <a:pt x="243" y="508"/>
                  </a:lnTo>
                  <a:lnTo>
                    <a:pt x="244" y="502"/>
                  </a:lnTo>
                  <a:lnTo>
                    <a:pt x="248" y="493"/>
                  </a:lnTo>
                  <a:lnTo>
                    <a:pt x="252" y="479"/>
                  </a:lnTo>
                  <a:lnTo>
                    <a:pt x="259" y="459"/>
                  </a:lnTo>
                  <a:lnTo>
                    <a:pt x="247" y="461"/>
                  </a:lnTo>
                  <a:lnTo>
                    <a:pt x="234" y="463"/>
                  </a:lnTo>
                  <a:lnTo>
                    <a:pt x="220" y="466"/>
                  </a:lnTo>
                  <a:lnTo>
                    <a:pt x="205" y="471"/>
                  </a:lnTo>
                  <a:lnTo>
                    <a:pt x="190" y="475"/>
                  </a:lnTo>
                  <a:lnTo>
                    <a:pt x="176" y="479"/>
                  </a:lnTo>
                  <a:lnTo>
                    <a:pt x="161" y="480"/>
                  </a:lnTo>
                  <a:lnTo>
                    <a:pt x="146" y="480"/>
                  </a:lnTo>
                  <a:lnTo>
                    <a:pt x="153" y="479"/>
                  </a:lnTo>
                  <a:lnTo>
                    <a:pt x="158" y="475"/>
                  </a:lnTo>
                  <a:lnTo>
                    <a:pt x="163" y="471"/>
                  </a:lnTo>
                  <a:lnTo>
                    <a:pt x="167" y="467"/>
                  </a:lnTo>
                  <a:lnTo>
                    <a:pt x="171" y="463"/>
                  </a:lnTo>
                  <a:lnTo>
                    <a:pt x="175" y="458"/>
                  </a:lnTo>
                  <a:lnTo>
                    <a:pt x="179" y="454"/>
                  </a:lnTo>
                  <a:lnTo>
                    <a:pt x="182" y="450"/>
                  </a:lnTo>
                  <a:lnTo>
                    <a:pt x="168" y="448"/>
                  </a:lnTo>
                  <a:lnTo>
                    <a:pt x="154" y="445"/>
                  </a:lnTo>
                  <a:lnTo>
                    <a:pt x="140" y="444"/>
                  </a:lnTo>
                  <a:lnTo>
                    <a:pt x="127" y="440"/>
                  </a:lnTo>
                  <a:lnTo>
                    <a:pt x="113" y="436"/>
                  </a:lnTo>
                  <a:lnTo>
                    <a:pt x="99" y="431"/>
                  </a:lnTo>
                  <a:lnTo>
                    <a:pt x="84" y="425"/>
                  </a:lnTo>
                  <a:lnTo>
                    <a:pt x="68" y="416"/>
                  </a:lnTo>
                  <a:lnTo>
                    <a:pt x="98" y="403"/>
                  </a:lnTo>
                  <a:lnTo>
                    <a:pt x="85" y="397"/>
                  </a:lnTo>
                  <a:lnTo>
                    <a:pt x="71" y="389"/>
                  </a:lnTo>
                  <a:lnTo>
                    <a:pt x="58" y="380"/>
                  </a:lnTo>
                  <a:lnTo>
                    <a:pt x="46" y="371"/>
                  </a:lnTo>
                  <a:lnTo>
                    <a:pt x="33" y="362"/>
                  </a:lnTo>
                  <a:lnTo>
                    <a:pt x="22" y="350"/>
                  </a:lnTo>
                  <a:lnTo>
                    <a:pt x="10" y="340"/>
                  </a:lnTo>
                  <a:lnTo>
                    <a:pt x="0" y="327"/>
                  </a:lnTo>
                  <a:lnTo>
                    <a:pt x="91" y="341"/>
                  </a:lnTo>
                  <a:lnTo>
                    <a:pt x="69" y="302"/>
                  </a:lnTo>
                  <a:lnTo>
                    <a:pt x="77" y="303"/>
                  </a:lnTo>
                  <a:lnTo>
                    <a:pt x="86" y="304"/>
                  </a:lnTo>
                  <a:lnTo>
                    <a:pt x="96" y="307"/>
                  </a:lnTo>
                  <a:lnTo>
                    <a:pt x="107" y="308"/>
                  </a:lnTo>
                  <a:lnTo>
                    <a:pt x="114" y="309"/>
                  </a:lnTo>
                  <a:lnTo>
                    <a:pt x="122" y="311"/>
                  </a:lnTo>
                  <a:lnTo>
                    <a:pt x="125" y="312"/>
                  </a:lnTo>
                  <a:lnTo>
                    <a:pt x="123" y="312"/>
                  </a:lnTo>
                  <a:lnTo>
                    <a:pt x="118" y="300"/>
                  </a:lnTo>
                  <a:lnTo>
                    <a:pt x="110" y="291"/>
                  </a:lnTo>
                  <a:lnTo>
                    <a:pt x="99" y="282"/>
                  </a:lnTo>
                  <a:lnTo>
                    <a:pt x="87" y="276"/>
                  </a:lnTo>
                  <a:lnTo>
                    <a:pt x="75" y="268"/>
                  </a:lnTo>
                  <a:lnTo>
                    <a:pt x="60" y="261"/>
                  </a:lnTo>
                  <a:lnTo>
                    <a:pt x="48" y="252"/>
                  </a:lnTo>
                  <a:lnTo>
                    <a:pt x="37" y="241"/>
                  </a:lnTo>
                  <a:lnTo>
                    <a:pt x="67" y="230"/>
                  </a:lnTo>
                  <a:lnTo>
                    <a:pt x="36" y="187"/>
                  </a:lnTo>
                  <a:lnTo>
                    <a:pt x="49" y="194"/>
                  </a:lnTo>
                  <a:lnTo>
                    <a:pt x="62" y="198"/>
                  </a:lnTo>
                  <a:lnTo>
                    <a:pt x="72" y="201"/>
                  </a:lnTo>
                  <a:lnTo>
                    <a:pt x="84" y="203"/>
                  </a:lnTo>
                  <a:lnTo>
                    <a:pt x="94" y="204"/>
                  </a:lnTo>
                  <a:lnTo>
                    <a:pt x="104" y="203"/>
                  </a:lnTo>
                  <a:lnTo>
                    <a:pt x="114" y="199"/>
                  </a:lnTo>
                  <a:lnTo>
                    <a:pt x="126" y="194"/>
                  </a:lnTo>
                  <a:lnTo>
                    <a:pt x="39" y="110"/>
                  </a:lnTo>
                  <a:lnTo>
                    <a:pt x="69" y="112"/>
                  </a:lnTo>
                  <a:lnTo>
                    <a:pt x="62" y="98"/>
                  </a:lnTo>
                  <a:lnTo>
                    <a:pt x="55" y="86"/>
                  </a:lnTo>
                  <a:lnTo>
                    <a:pt x="48" y="74"/>
                  </a:lnTo>
                  <a:lnTo>
                    <a:pt x="41" y="65"/>
                  </a:lnTo>
                  <a:lnTo>
                    <a:pt x="33" y="58"/>
                  </a:lnTo>
                  <a:lnTo>
                    <a:pt x="27" y="51"/>
                  </a:lnTo>
                  <a:lnTo>
                    <a:pt x="21" y="45"/>
                  </a:lnTo>
                  <a:lnTo>
                    <a:pt x="14" y="41"/>
                  </a:lnTo>
                  <a:lnTo>
                    <a:pt x="22" y="41"/>
                  </a:lnTo>
                  <a:lnTo>
                    <a:pt x="33" y="42"/>
                  </a:lnTo>
                  <a:lnTo>
                    <a:pt x="45" y="46"/>
                  </a:lnTo>
                  <a:lnTo>
                    <a:pt x="58" y="50"/>
                  </a:lnTo>
                  <a:lnTo>
                    <a:pt x="71" y="54"/>
                  </a:lnTo>
                  <a:lnTo>
                    <a:pt x="82" y="59"/>
                  </a:lnTo>
                  <a:lnTo>
                    <a:pt x="91" y="63"/>
                  </a:lnTo>
                  <a:lnTo>
                    <a:pt x="99" y="64"/>
                  </a:lnTo>
                  <a:close/>
                </a:path>
              </a:pathLst>
            </a:custGeom>
            <a:solidFill>
              <a:srgbClr val="FFCC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45" name="Freeform 13"/>
            <p:cNvSpPr>
              <a:spLocks/>
            </p:cNvSpPr>
            <p:nvPr/>
          </p:nvSpPr>
          <p:spPr bwMode="auto">
            <a:xfrm>
              <a:off x="2836" y="2016"/>
              <a:ext cx="284" cy="482"/>
            </a:xfrm>
            <a:custGeom>
              <a:avLst/>
              <a:gdLst>
                <a:gd name="T0" fmla="*/ 25 w 284"/>
                <a:gd name="T1" fmla="*/ 30 h 482"/>
                <a:gd name="T2" fmla="*/ 56 w 284"/>
                <a:gd name="T3" fmla="*/ 62 h 482"/>
                <a:gd name="T4" fmla="*/ 81 w 284"/>
                <a:gd name="T5" fmla="*/ 101 h 482"/>
                <a:gd name="T6" fmla="*/ 84 w 284"/>
                <a:gd name="T7" fmla="*/ 48 h 482"/>
                <a:gd name="T8" fmla="*/ 98 w 284"/>
                <a:gd name="T9" fmla="*/ 118 h 482"/>
                <a:gd name="T10" fmla="*/ 137 w 284"/>
                <a:gd name="T11" fmla="*/ 174 h 482"/>
                <a:gd name="T12" fmla="*/ 143 w 284"/>
                <a:gd name="T13" fmla="*/ 182 h 482"/>
                <a:gd name="T14" fmla="*/ 147 w 284"/>
                <a:gd name="T15" fmla="*/ 132 h 482"/>
                <a:gd name="T16" fmla="*/ 152 w 284"/>
                <a:gd name="T17" fmla="*/ 116 h 482"/>
                <a:gd name="T18" fmla="*/ 170 w 284"/>
                <a:gd name="T19" fmla="*/ 222 h 482"/>
                <a:gd name="T20" fmla="*/ 189 w 284"/>
                <a:gd name="T21" fmla="*/ 246 h 482"/>
                <a:gd name="T22" fmla="*/ 210 w 284"/>
                <a:gd name="T23" fmla="*/ 210 h 482"/>
                <a:gd name="T24" fmla="*/ 237 w 284"/>
                <a:gd name="T25" fmla="*/ 146 h 482"/>
                <a:gd name="T26" fmla="*/ 284 w 284"/>
                <a:gd name="T27" fmla="*/ 98 h 482"/>
                <a:gd name="T28" fmla="*/ 241 w 284"/>
                <a:gd name="T29" fmla="*/ 143 h 482"/>
                <a:gd name="T30" fmla="*/ 216 w 284"/>
                <a:gd name="T31" fmla="*/ 210 h 482"/>
                <a:gd name="T32" fmla="*/ 221 w 284"/>
                <a:gd name="T33" fmla="*/ 296 h 482"/>
                <a:gd name="T34" fmla="*/ 248 w 284"/>
                <a:gd name="T35" fmla="*/ 386 h 482"/>
                <a:gd name="T36" fmla="*/ 244 w 284"/>
                <a:gd name="T37" fmla="*/ 462 h 482"/>
                <a:gd name="T38" fmla="*/ 228 w 284"/>
                <a:gd name="T39" fmla="*/ 453 h 482"/>
                <a:gd name="T40" fmla="*/ 237 w 284"/>
                <a:gd name="T41" fmla="*/ 377 h 482"/>
                <a:gd name="T42" fmla="*/ 220 w 284"/>
                <a:gd name="T43" fmla="*/ 313 h 482"/>
                <a:gd name="T44" fmla="*/ 190 w 284"/>
                <a:gd name="T45" fmla="*/ 288 h 482"/>
                <a:gd name="T46" fmla="*/ 165 w 284"/>
                <a:gd name="T47" fmla="*/ 295 h 482"/>
                <a:gd name="T48" fmla="*/ 139 w 284"/>
                <a:gd name="T49" fmla="*/ 308 h 482"/>
                <a:gd name="T50" fmla="*/ 122 w 284"/>
                <a:gd name="T51" fmla="*/ 319 h 482"/>
                <a:gd name="T52" fmla="*/ 20 w 284"/>
                <a:gd name="T53" fmla="*/ 269 h 482"/>
                <a:gd name="T54" fmla="*/ 53 w 284"/>
                <a:gd name="T55" fmla="*/ 272 h 482"/>
                <a:gd name="T56" fmla="*/ 86 w 284"/>
                <a:gd name="T57" fmla="*/ 274 h 482"/>
                <a:gd name="T58" fmla="*/ 120 w 284"/>
                <a:gd name="T59" fmla="*/ 275 h 482"/>
                <a:gd name="T60" fmla="*/ 152 w 284"/>
                <a:gd name="T61" fmla="*/ 277 h 482"/>
                <a:gd name="T62" fmla="*/ 185 w 284"/>
                <a:gd name="T63" fmla="*/ 279 h 482"/>
                <a:gd name="T64" fmla="*/ 184 w 284"/>
                <a:gd name="T65" fmla="*/ 257 h 482"/>
                <a:gd name="T66" fmla="*/ 161 w 284"/>
                <a:gd name="T67" fmla="*/ 225 h 482"/>
                <a:gd name="T68" fmla="*/ 135 w 284"/>
                <a:gd name="T69" fmla="*/ 193 h 482"/>
                <a:gd name="T70" fmla="*/ 113 w 284"/>
                <a:gd name="T71" fmla="*/ 179 h 482"/>
                <a:gd name="T72" fmla="*/ 90 w 284"/>
                <a:gd name="T73" fmla="*/ 165 h 482"/>
                <a:gd name="T74" fmla="*/ 69 w 284"/>
                <a:gd name="T75" fmla="*/ 154 h 482"/>
                <a:gd name="T76" fmla="*/ 45 w 284"/>
                <a:gd name="T77" fmla="*/ 143 h 482"/>
                <a:gd name="T78" fmla="*/ 22 w 284"/>
                <a:gd name="T79" fmla="*/ 136 h 482"/>
                <a:gd name="T80" fmla="*/ 43 w 284"/>
                <a:gd name="T81" fmla="*/ 141 h 482"/>
                <a:gd name="T82" fmla="*/ 84 w 284"/>
                <a:gd name="T83" fmla="*/ 155 h 482"/>
                <a:gd name="T84" fmla="*/ 124 w 284"/>
                <a:gd name="T85" fmla="*/ 174 h 482"/>
                <a:gd name="T86" fmla="*/ 95 w 284"/>
                <a:gd name="T87" fmla="*/ 138 h 482"/>
                <a:gd name="T88" fmla="*/ 75 w 284"/>
                <a:gd name="T89" fmla="*/ 106 h 482"/>
                <a:gd name="T90" fmla="*/ 57 w 284"/>
                <a:gd name="T91" fmla="*/ 78 h 482"/>
                <a:gd name="T92" fmla="*/ 38 w 284"/>
                <a:gd name="T93" fmla="*/ 50 h 482"/>
                <a:gd name="T94" fmla="*/ 12 w 284"/>
                <a:gd name="T95" fmla="*/ 23 h 482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w 284"/>
                <a:gd name="T145" fmla="*/ 0 h 482"/>
                <a:gd name="T146" fmla="*/ 284 w 284"/>
                <a:gd name="T147" fmla="*/ 482 h 482"/>
              </a:gdLst>
              <a:ahLst/>
              <a:cxnLst>
                <a:cxn ang="T96">
                  <a:pos x="T0" y="T1"/>
                </a:cxn>
                <a:cxn ang="T97">
                  <a:pos x="T2" y="T3"/>
                </a:cxn>
                <a:cxn ang="T98">
                  <a:pos x="T4" y="T5"/>
                </a:cxn>
                <a:cxn ang="T99">
                  <a:pos x="T6" y="T7"/>
                </a:cxn>
                <a:cxn ang="T100">
                  <a:pos x="T8" y="T9"/>
                </a:cxn>
                <a:cxn ang="T101">
                  <a:pos x="T10" y="T11"/>
                </a:cxn>
                <a:cxn ang="T102">
                  <a:pos x="T12" y="T13"/>
                </a:cxn>
                <a:cxn ang="T103">
                  <a:pos x="T14" y="T15"/>
                </a:cxn>
                <a:cxn ang="T104">
                  <a:pos x="T16" y="T17"/>
                </a:cxn>
                <a:cxn ang="T105">
                  <a:pos x="T18" y="T19"/>
                </a:cxn>
                <a:cxn ang="T106">
                  <a:pos x="T20" y="T21"/>
                </a:cxn>
                <a:cxn ang="T107">
                  <a:pos x="T22" y="T23"/>
                </a:cxn>
                <a:cxn ang="T108">
                  <a:pos x="T24" y="T25"/>
                </a:cxn>
                <a:cxn ang="T109">
                  <a:pos x="T26" y="T27"/>
                </a:cxn>
                <a:cxn ang="T110">
                  <a:pos x="T28" y="T29"/>
                </a:cxn>
                <a:cxn ang="T111">
                  <a:pos x="T30" y="T31"/>
                </a:cxn>
                <a:cxn ang="T112">
                  <a:pos x="T32" y="T33"/>
                </a:cxn>
                <a:cxn ang="T113">
                  <a:pos x="T34" y="T35"/>
                </a:cxn>
                <a:cxn ang="T114">
                  <a:pos x="T36" y="T37"/>
                </a:cxn>
                <a:cxn ang="T115">
                  <a:pos x="T38" y="T39"/>
                </a:cxn>
                <a:cxn ang="T116">
                  <a:pos x="T40" y="T41"/>
                </a:cxn>
                <a:cxn ang="T117">
                  <a:pos x="T42" y="T43"/>
                </a:cxn>
                <a:cxn ang="T118">
                  <a:pos x="T44" y="T45"/>
                </a:cxn>
                <a:cxn ang="T119">
                  <a:pos x="T46" y="T47"/>
                </a:cxn>
                <a:cxn ang="T120">
                  <a:pos x="T48" y="T49"/>
                </a:cxn>
                <a:cxn ang="T121">
                  <a:pos x="T50" y="T51"/>
                </a:cxn>
                <a:cxn ang="T122">
                  <a:pos x="T52" y="T53"/>
                </a:cxn>
                <a:cxn ang="T123">
                  <a:pos x="T54" y="T55"/>
                </a:cxn>
                <a:cxn ang="T124">
                  <a:pos x="T56" y="T57"/>
                </a:cxn>
                <a:cxn ang="T125">
                  <a:pos x="T58" y="T59"/>
                </a:cxn>
                <a:cxn ang="T126">
                  <a:pos x="T60" y="T61"/>
                </a:cxn>
                <a:cxn ang="T127">
                  <a:pos x="T62" y="T63"/>
                </a:cxn>
                <a:cxn ang="T128">
                  <a:pos x="T64" y="T65"/>
                </a:cxn>
                <a:cxn ang="T129">
                  <a:pos x="T66" y="T67"/>
                </a:cxn>
                <a:cxn ang="T130">
                  <a:pos x="T68" y="T69"/>
                </a:cxn>
                <a:cxn ang="T131">
                  <a:pos x="T70" y="T71"/>
                </a:cxn>
                <a:cxn ang="T132">
                  <a:pos x="T72" y="T73"/>
                </a:cxn>
                <a:cxn ang="T133">
                  <a:pos x="T74" y="T75"/>
                </a:cxn>
                <a:cxn ang="T134">
                  <a:pos x="T76" y="T77"/>
                </a:cxn>
                <a:cxn ang="T135">
                  <a:pos x="T78" y="T79"/>
                </a:cxn>
                <a:cxn ang="T136">
                  <a:pos x="T80" y="T81"/>
                </a:cxn>
                <a:cxn ang="T137">
                  <a:pos x="T82" y="T83"/>
                </a:cxn>
                <a:cxn ang="T138">
                  <a:pos x="T84" y="T85"/>
                </a:cxn>
                <a:cxn ang="T139">
                  <a:pos x="T86" y="T87"/>
                </a:cxn>
                <a:cxn ang="T140">
                  <a:pos x="T88" y="T89"/>
                </a:cxn>
                <a:cxn ang="T141">
                  <a:pos x="T90" y="T91"/>
                </a:cxn>
                <a:cxn ang="T142">
                  <a:pos x="T92" y="T93"/>
                </a:cxn>
                <a:cxn ang="T143">
                  <a:pos x="T94" y="T95"/>
                </a:cxn>
              </a:cxnLst>
              <a:rect l="T144" t="T145" r="T146" b="T147"/>
              <a:pathLst>
                <a:path w="284" h="482">
                  <a:moveTo>
                    <a:pt x="0" y="14"/>
                  </a:moveTo>
                  <a:lnTo>
                    <a:pt x="13" y="21"/>
                  </a:lnTo>
                  <a:lnTo>
                    <a:pt x="25" y="30"/>
                  </a:lnTo>
                  <a:lnTo>
                    <a:pt x="36" y="41"/>
                  </a:lnTo>
                  <a:lnTo>
                    <a:pt x="47" y="51"/>
                  </a:lnTo>
                  <a:lnTo>
                    <a:pt x="56" y="62"/>
                  </a:lnTo>
                  <a:lnTo>
                    <a:pt x="65" y="75"/>
                  </a:lnTo>
                  <a:lnTo>
                    <a:pt x="74" y="87"/>
                  </a:lnTo>
                  <a:lnTo>
                    <a:pt x="81" y="101"/>
                  </a:lnTo>
                  <a:lnTo>
                    <a:pt x="79" y="0"/>
                  </a:lnTo>
                  <a:lnTo>
                    <a:pt x="81" y="24"/>
                  </a:lnTo>
                  <a:lnTo>
                    <a:pt x="84" y="48"/>
                  </a:lnTo>
                  <a:lnTo>
                    <a:pt x="88" y="71"/>
                  </a:lnTo>
                  <a:lnTo>
                    <a:pt x="92" y="96"/>
                  </a:lnTo>
                  <a:lnTo>
                    <a:pt x="98" y="118"/>
                  </a:lnTo>
                  <a:lnTo>
                    <a:pt x="107" y="138"/>
                  </a:lnTo>
                  <a:lnTo>
                    <a:pt x="120" y="157"/>
                  </a:lnTo>
                  <a:lnTo>
                    <a:pt x="137" y="174"/>
                  </a:lnTo>
                  <a:lnTo>
                    <a:pt x="139" y="177"/>
                  </a:lnTo>
                  <a:lnTo>
                    <a:pt x="140" y="179"/>
                  </a:lnTo>
                  <a:lnTo>
                    <a:pt x="143" y="182"/>
                  </a:lnTo>
                  <a:lnTo>
                    <a:pt x="146" y="183"/>
                  </a:lnTo>
                  <a:lnTo>
                    <a:pt x="144" y="157"/>
                  </a:lnTo>
                  <a:lnTo>
                    <a:pt x="147" y="132"/>
                  </a:lnTo>
                  <a:lnTo>
                    <a:pt x="149" y="105"/>
                  </a:lnTo>
                  <a:lnTo>
                    <a:pt x="156" y="80"/>
                  </a:lnTo>
                  <a:lnTo>
                    <a:pt x="152" y="116"/>
                  </a:lnTo>
                  <a:lnTo>
                    <a:pt x="151" y="154"/>
                  </a:lnTo>
                  <a:lnTo>
                    <a:pt x="157" y="189"/>
                  </a:lnTo>
                  <a:lnTo>
                    <a:pt x="170" y="222"/>
                  </a:lnTo>
                  <a:lnTo>
                    <a:pt x="172" y="224"/>
                  </a:lnTo>
                  <a:lnTo>
                    <a:pt x="180" y="234"/>
                  </a:lnTo>
                  <a:lnTo>
                    <a:pt x="189" y="246"/>
                  </a:lnTo>
                  <a:lnTo>
                    <a:pt x="196" y="250"/>
                  </a:lnTo>
                  <a:lnTo>
                    <a:pt x="202" y="231"/>
                  </a:lnTo>
                  <a:lnTo>
                    <a:pt x="210" y="210"/>
                  </a:lnTo>
                  <a:lnTo>
                    <a:pt x="217" y="188"/>
                  </a:lnTo>
                  <a:lnTo>
                    <a:pt x="226" y="166"/>
                  </a:lnTo>
                  <a:lnTo>
                    <a:pt x="237" y="146"/>
                  </a:lnTo>
                  <a:lnTo>
                    <a:pt x="250" y="127"/>
                  </a:lnTo>
                  <a:lnTo>
                    <a:pt x="265" y="111"/>
                  </a:lnTo>
                  <a:lnTo>
                    <a:pt x="284" y="98"/>
                  </a:lnTo>
                  <a:lnTo>
                    <a:pt x="267" y="111"/>
                  </a:lnTo>
                  <a:lnTo>
                    <a:pt x="253" y="127"/>
                  </a:lnTo>
                  <a:lnTo>
                    <a:pt x="241" y="143"/>
                  </a:lnTo>
                  <a:lnTo>
                    <a:pt x="232" y="164"/>
                  </a:lnTo>
                  <a:lnTo>
                    <a:pt x="224" y="186"/>
                  </a:lnTo>
                  <a:lnTo>
                    <a:pt x="216" y="210"/>
                  </a:lnTo>
                  <a:lnTo>
                    <a:pt x="210" y="237"/>
                  </a:lnTo>
                  <a:lnTo>
                    <a:pt x="205" y="265"/>
                  </a:lnTo>
                  <a:lnTo>
                    <a:pt x="221" y="296"/>
                  </a:lnTo>
                  <a:lnTo>
                    <a:pt x="234" y="327"/>
                  </a:lnTo>
                  <a:lnTo>
                    <a:pt x="243" y="356"/>
                  </a:lnTo>
                  <a:lnTo>
                    <a:pt x="248" y="386"/>
                  </a:lnTo>
                  <a:lnTo>
                    <a:pt x="250" y="414"/>
                  </a:lnTo>
                  <a:lnTo>
                    <a:pt x="248" y="438"/>
                  </a:lnTo>
                  <a:lnTo>
                    <a:pt x="244" y="462"/>
                  </a:lnTo>
                  <a:lnTo>
                    <a:pt x="238" y="479"/>
                  </a:lnTo>
                  <a:lnTo>
                    <a:pt x="217" y="482"/>
                  </a:lnTo>
                  <a:lnTo>
                    <a:pt x="228" y="453"/>
                  </a:lnTo>
                  <a:lnTo>
                    <a:pt x="234" y="426"/>
                  </a:lnTo>
                  <a:lnTo>
                    <a:pt x="237" y="401"/>
                  </a:lnTo>
                  <a:lnTo>
                    <a:pt x="237" y="377"/>
                  </a:lnTo>
                  <a:lnTo>
                    <a:pt x="233" y="355"/>
                  </a:lnTo>
                  <a:lnTo>
                    <a:pt x="228" y="334"/>
                  </a:lnTo>
                  <a:lnTo>
                    <a:pt x="220" y="313"/>
                  </a:lnTo>
                  <a:lnTo>
                    <a:pt x="210" y="292"/>
                  </a:lnTo>
                  <a:lnTo>
                    <a:pt x="201" y="290"/>
                  </a:lnTo>
                  <a:lnTo>
                    <a:pt x="190" y="288"/>
                  </a:lnTo>
                  <a:lnTo>
                    <a:pt x="181" y="290"/>
                  </a:lnTo>
                  <a:lnTo>
                    <a:pt x="172" y="292"/>
                  </a:lnTo>
                  <a:lnTo>
                    <a:pt x="165" y="295"/>
                  </a:lnTo>
                  <a:lnTo>
                    <a:pt x="156" y="299"/>
                  </a:lnTo>
                  <a:lnTo>
                    <a:pt x="148" y="302"/>
                  </a:lnTo>
                  <a:lnTo>
                    <a:pt x="139" y="308"/>
                  </a:lnTo>
                  <a:lnTo>
                    <a:pt x="134" y="311"/>
                  </a:lnTo>
                  <a:lnTo>
                    <a:pt x="129" y="315"/>
                  </a:lnTo>
                  <a:lnTo>
                    <a:pt x="122" y="319"/>
                  </a:lnTo>
                  <a:lnTo>
                    <a:pt x="116" y="322"/>
                  </a:lnTo>
                  <a:lnTo>
                    <a:pt x="155" y="288"/>
                  </a:lnTo>
                  <a:lnTo>
                    <a:pt x="20" y="269"/>
                  </a:lnTo>
                  <a:lnTo>
                    <a:pt x="30" y="270"/>
                  </a:lnTo>
                  <a:lnTo>
                    <a:pt x="42" y="272"/>
                  </a:lnTo>
                  <a:lnTo>
                    <a:pt x="53" y="272"/>
                  </a:lnTo>
                  <a:lnTo>
                    <a:pt x="63" y="273"/>
                  </a:lnTo>
                  <a:lnTo>
                    <a:pt x="75" y="273"/>
                  </a:lnTo>
                  <a:lnTo>
                    <a:pt x="86" y="274"/>
                  </a:lnTo>
                  <a:lnTo>
                    <a:pt x="97" y="274"/>
                  </a:lnTo>
                  <a:lnTo>
                    <a:pt x="108" y="275"/>
                  </a:lnTo>
                  <a:lnTo>
                    <a:pt x="120" y="275"/>
                  </a:lnTo>
                  <a:lnTo>
                    <a:pt x="130" y="275"/>
                  </a:lnTo>
                  <a:lnTo>
                    <a:pt x="142" y="277"/>
                  </a:lnTo>
                  <a:lnTo>
                    <a:pt x="152" y="277"/>
                  </a:lnTo>
                  <a:lnTo>
                    <a:pt x="164" y="278"/>
                  </a:lnTo>
                  <a:lnTo>
                    <a:pt x="175" y="278"/>
                  </a:lnTo>
                  <a:lnTo>
                    <a:pt x="185" y="279"/>
                  </a:lnTo>
                  <a:lnTo>
                    <a:pt x="197" y="279"/>
                  </a:lnTo>
                  <a:lnTo>
                    <a:pt x="190" y="269"/>
                  </a:lnTo>
                  <a:lnTo>
                    <a:pt x="184" y="257"/>
                  </a:lnTo>
                  <a:lnTo>
                    <a:pt x="176" y="247"/>
                  </a:lnTo>
                  <a:lnTo>
                    <a:pt x="169" y="236"/>
                  </a:lnTo>
                  <a:lnTo>
                    <a:pt x="161" y="225"/>
                  </a:lnTo>
                  <a:lnTo>
                    <a:pt x="152" y="215"/>
                  </a:lnTo>
                  <a:lnTo>
                    <a:pt x="144" y="204"/>
                  </a:lnTo>
                  <a:lnTo>
                    <a:pt x="135" y="193"/>
                  </a:lnTo>
                  <a:lnTo>
                    <a:pt x="128" y="188"/>
                  </a:lnTo>
                  <a:lnTo>
                    <a:pt x="120" y="183"/>
                  </a:lnTo>
                  <a:lnTo>
                    <a:pt x="113" y="179"/>
                  </a:lnTo>
                  <a:lnTo>
                    <a:pt x="106" y="174"/>
                  </a:lnTo>
                  <a:lnTo>
                    <a:pt x="98" y="170"/>
                  </a:lnTo>
                  <a:lnTo>
                    <a:pt x="90" y="165"/>
                  </a:lnTo>
                  <a:lnTo>
                    <a:pt x="84" y="161"/>
                  </a:lnTo>
                  <a:lnTo>
                    <a:pt x="76" y="157"/>
                  </a:lnTo>
                  <a:lnTo>
                    <a:pt x="69" y="154"/>
                  </a:lnTo>
                  <a:lnTo>
                    <a:pt x="61" y="150"/>
                  </a:lnTo>
                  <a:lnTo>
                    <a:pt x="53" y="146"/>
                  </a:lnTo>
                  <a:lnTo>
                    <a:pt x="45" y="143"/>
                  </a:lnTo>
                  <a:lnTo>
                    <a:pt x="38" y="141"/>
                  </a:lnTo>
                  <a:lnTo>
                    <a:pt x="30" y="138"/>
                  </a:lnTo>
                  <a:lnTo>
                    <a:pt x="22" y="136"/>
                  </a:lnTo>
                  <a:lnTo>
                    <a:pt x="13" y="134"/>
                  </a:lnTo>
                  <a:lnTo>
                    <a:pt x="29" y="137"/>
                  </a:lnTo>
                  <a:lnTo>
                    <a:pt x="43" y="141"/>
                  </a:lnTo>
                  <a:lnTo>
                    <a:pt x="57" y="145"/>
                  </a:lnTo>
                  <a:lnTo>
                    <a:pt x="70" y="148"/>
                  </a:lnTo>
                  <a:lnTo>
                    <a:pt x="84" y="155"/>
                  </a:lnTo>
                  <a:lnTo>
                    <a:pt x="98" y="160"/>
                  </a:lnTo>
                  <a:lnTo>
                    <a:pt x="111" y="168"/>
                  </a:lnTo>
                  <a:lnTo>
                    <a:pt x="124" y="174"/>
                  </a:lnTo>
                  <a:lnTo>
                    <a:pt x="113" y="161"/>
                  </a:lnTo>
                  <a:lnTo>
                    <a:pt x="104" y="150"/>
                  </a:lnTo>
                  <a:lnTo>
                    <a:pt x="95" y="138"/>
                  </a:lnTo>
                  <a:lnTo>
                    <a:pt x="88" y="127"/>
                  </a:lnTo>
                  <a:lnTo>
                    <a:pt x="81" y="116"/>
                  </a:lnTo>
                  <a:lnTo>
                    <a:pt x="75" y="106"/>
                  </a:lnTo>
                  <a:lnTo>
                    <a:pt x="69" y="96"/>
                  </a:lnTo>
                  <a:lnTo>
                    <a:pt x="63" y="87"/>
                  </a:lnTo>
                  <a:lnTo>
                    <a:pt x="57" y="78"/>
                  </a:lnTo>
                  <a:lnTo>
                    <a:pt x="51" y="69"/>
                  </a:lnTo>
                  <a:lnTo>
                    <a:pt x="44" y="59"/>
                  </a:lnTo>
                  <a:lnTo>
                    <a:pt x="38" y="50"/>
                  </a:lnTo>
                  <a:lnTo>
                    <a:pt x="30" y="41"/>
                  </a:lnTo>
                  <a:lnTo>
                    <a:pt x="21" y="32"/>
                  </a:lnTo>
                  <a:lnTo>
                    <a:pt x="12" y="23"/>
                  </a:lnTo>
                  <a:lnTo>
                    <a:pt x="0" y="14"/>
                  </a:lnTo>
                  <a:close/>
                </a:path>
              </a:pathLst>
            </a:custGeom>
            <a:solidFill>
              <a:srgbClr val="80010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" name="Group 14"/>
          <p:cNvGrpSpPr>
            <a:grpSpLocks/>
          </p:cNvGrpSpPr>
          <p:nvPr/>
        </p:nvGrpSpPr>
        <p:grpSpPr bwMode="auto">
          <a:xfrm rot="4937768">
            <a:off x="8103394" y="6198394"/>
            <a:ext cx="860425" cy="455613"/>
            <a:chOff x="3155" y="2736"/>
            <a:chExt cx="685" cy="687"/>
          </a:xfrm>
        </p:grpSpPr>
        <p:sp>
          <p:nvSpPr>
            <p:cNvPr id="5142" name="Freeform 15"/>
            <p:cNvSpPr>
              <a:spLocks/>
            </p:cNvSpPr>
            <p:nvPr/>
          </p:nvSpPr>
          <p:spPr bwMode="auto">
            <a:xfrm>
              <a:off x="3155" y="2736"/>
              <a:ext cx="685" cy="687"/>
            </a:xfrm>
            <a:custGeom>
              <a:avLst/>
              <a:gdLst>
                <a:gd name="T0" fmla="*/ 587 w 685"/>
                <a:gd name="T1" fmla="*/ 113 h 687"/>
                <a:gd name="T2" fmla="*/ 608 w 685"/>
                <a:gd name="T3" fmla="*/ 100 h 687"/>
                <a:gd name="T4" fmla="*/ 619 w 685"/>
                <a:gd name="T5" fmla="*/ 182 h 687"/>
                <a:gd name="T6" fmla="*/ 663 w 685"/>
                <a:gd name="T7" fmla="*/ 175 h 687"/>
                <a:gd name="T8" fmla="*/ 676 w 685"/>
                <a:gd name="T9" fmla="*/ 191 h 687"/>
                <a:gd name="T10" fmla="*/ 650 w 685"/>
                <a:gd name="T11" fmla="*/ 234 h 687"/>
                <a:gd name="T12" fmla="*/ 619 w 685"/>
                <a:gd name="T13" fmla="*/ 271 h 687"/>
                <a:gd name="T14" fmla="*/ 582 w 685"/>
                <a:gd name="T15" fmla="*/ 304 h 687"/>
                <a:gd name="T16" fmla="*/ 561 w 685"/>
                <a:gd name="T17" fmla="*/ 316 h 687"/>
                <a:gd name="T18" fmla="*/ 588 w 685"/>
                <a:gd name="T19" fmla="*/ 329 h 687"/>
                <a:gd name="T20" fmla="*/ 630 w 685"/>
                <a:gd name="T21" fmla="*/ 348 h 687"/>
                <a:gd name="T22" fmla="*/ 662 w 685"/>
                <a:gd name="T23" fmla="*/ 360 h 687"/>
                <a:gd name="T24" fmla="*/ 654 w 685"/>
                <a:gd name="T25" fmla="*/ 374 h 687"/>
                <a:gd name="T26" fmla="*/ 627 w 685"/>
                <a:gd name="T27" fmla="*/ 403 h 687"/>
                <a:gd name="T28" fmla="*/ 596 w 685"/>
                <a:gd name="T29" fmla="*/ 426 h 687"/>
                <a:gd name="T30" fmla="*/ 561 w 685"/>
                <a:gd name="T31" fmla="*/ 445 h 687"/>
                <a:gd name="T32" fmla="*/ 555 w 685"/>
                <a:gd name="T33" fmla="*/ 462 h 687"/>
                <a:gd name="T34" fmla="*/ 583 w 685"/>
                <a:gd name="T35" fmla="*/ 474 h 687"/>
                <a:gd name="T36" fmla="*/ 596 w 685"/>
                <a:gd name="T37" fmla="*/ 484 h 687"/>
                <a:gd name="T38" fmla="*/ 561 w 685"/>
                <a:gd name="T39" fmla="*/ 497 h 687"/>
                <a:gd name="T40" fmla="*/ 578 w 685"/>
                <a:gd name="T41" fmla="*/ 522 h 687"/>
                <a:gd name="T42" fmla="*/ 615 w 685"/>
                <a:gd name="T43" fmla="*/ 573 h 687"/>
                <a:gd name="T44" fmla="*/ 612 w 685"/>
                <a:gd name="T45" fmla="*/ 601 h 687"/>
                <a:gd name="T46" fmla="*/ 555 w 685"/>
                <a:gd name="T47" fmla="*/ 619 h 687"/>
                <a:gd name="T48" fmla="*/ 500 w 685"/>
                <a:gd name="T49" fmla="*/ 637 h 687"/>
                <a:gd name="T50" fmla="*/ 442 w 685"/>
                <a:gd name="T51" fmla="*/ 641 h 687"/>
                <a:gd name="T52" fmla="*/ 407 w 685"/>
                <a:gd name="T53" fmla="*/ 634 h 687"/>
                <a:gd name="T54" fmla="*/ 392 w 685"/>
                <a:gd name="T55" fmla="*/ 665 h 687"/>
                <a:gd name="T56" fmla="*/ 355 w 685"/>
                <a:gd name="T57" fmla="*/ 638 h 687"/>
                <a:gd name="T58" fmla="*/ 314 w 685"/>
                <a:gd name="T59" fmla="*/ 617 h 687"/>
                <a:gd name="T60" fmla="*/ 268 w 685"/>
                <a:gd name="T61" fmla="*/ 603 h 687"/>
                <a:gd name="T62" fmla="*/ 247 w 685"/>
                <a:gd name="T63" fmla="*/ 598 h 687"/>
                <a:gd name="T64" fmla="*/ 223 w 685"/>
                <a:gd name="T65" fmla="*/ 612 h 687"/>
                <a:gd name="T66" fmla="*/ 176 w 685"/>
                <a:gd name="T67" fmla="*/ 643 h 687"/>
                <a:gd name="T68" fmla="*/ 113 w 685"/>
                <a:gd name="T69" fmla="*/ 671 h 687"/>
                <a:gd name="T70" fmla="*/ 44 w 685"/>
                <a:gd name="T71" fmla="*/ 684 h 687"/>
                <a:gd name="T72" fmla="*/ 26 w 685"/>
                <a:gd name="T73" fmla="*/ 635 h 687"/>
                <a:gd name="T74" fmla="*/ 81 w 685"/>
                <a:gd name="T75" fmla="*/ 633 h 687"/>
                <a:gd name="T76" fmla="*/ 137 w 685"/>
                <a:gd name="T77" fmla="*/ 621 h 687"/>
                <a:gd name="T78" fmla="*/ 187 w 685"/>
                <a:gd name="T79" fmla="*/ 599 h 687"/>
                <a:gd name="T80" fmla="*/ 193 w 685"/>
                <a:gd name="T81" fmla="*/ 570 h 687"/>
                <a:gd name="T82" fmla="*/ 165 w 685"/>
                <a:gd name="T83" fmla="*/ 546 h 687"/>
                <a:gd name="T84" fmla="*/ 133 w 685"/>
                <a:gd name="T85" fmla="*/ 526 h 687"/>
                <a:gd name="T86" fmla="*/ 97 w 685"/>
                <a:gd name="T87" fmla="*/ 511 h 687"/>
                <a:gd name="T88" fmla="*/ 88 w 685"/>
                <a:gd name="T89" fmla="*/ 503 h 687"/>
                <a:gd name="T90" fmla="*/ 120 w 685"/>
                <a:gd name="T91" fmla="*/ 503 h 687"/>
                <a:gd name="T92" fmla="*/ 131 w 685"/>
                <a:gd name="T93" fmla="*/ 471 h 687"/>
                <a:gd name="T94" fmla="*/ 85 w 685"/>
                <a:gd name="T95" fmla="*/ 406 h 687"/>
                <a:gd name="T96" fmla="*/ 81 w 685"/>
                <a:gd name="T97" fmla="*/ 383 h 687"/>
                <a:gd name="T98" fmla="*/ 111 w 685"/>
                <a:gd name="T99" fmla="*/ 395 h 687"/>
                <a:gd name="T100" fmla="*/ 111 w 685"/>
                <a:gd name="T101" fmla="*/ 326 h 687"/>
                <a:gd name="T102" fmla="*/ 148 w 685"/>
                <a:gd name="T103" fmla="*/ 252 h 687"/>
                <a:gd name="T104" fmla="*/ 169 w 685"/>
                <a:gd name="T105" fmla="*/ 172 h 687"/>
                <a:gd name="T106" fmla="*/ 220 w 685"/>
                <a:gd name="T107" fmla="*/ 235 h 687"/>
                <a:gd name="T108" fmla="*/ 273 w 685"/>
                <a:gd name="T109" fmla="*/ 259 h 687"/>
                <a:gd name="T110" fmla="*/ 298 w 685"/>
                <a:gd name="T111" fmla="*/ 218 h 687"/>
                <a:gd name="T112" fmla="*/ 314 w 685"/>
                <a:gd name="T113" fmla="*/ 140 h 687"/>
                <a:gd name="T114" fmla="*/ 388 w 685"/>
                <a:gd name="T115" fmla="*/ 114 h 687"/>
                <a:gd name="T116" fmla="*/ 396 w 685"/>
                <a:gd name="T117" fmla="*/ 175 h 687"/>
                <a:gd name="T118" fmla="*/ 490 w 685"/>
                <a:gd name="T119" fmla="*/ 63 h 687"/>
                <a:gd name="T120" fmla="*/ 538 w 685"/>
                <a:gd name="T121" fmla="*/ 58 h 687"/>
                <a:gd name="T122" fmla="*/ 563 w 685"/>
                <a:gd name="T123" fmla="*/ 10 h 687"/>
                <a:gd name="T124" fmla="*/ 574 w 685"/>
                <a:gd name="T125" fmla="*/ 94 h 687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60000 65536"/>
                <a:gd name="T187" fmla="*/ 0 60000 65536"/>
                <a:gd name="T188" fmla="*/ 0 60000 65536"/>
                <a:gd name="T189" fmla="*/ 0 w 685"/>
                <a:gd name="T190" fmla="*/ 0 h 687"/>
                <a:gd name="T191" fmla="*/ 685 w 685"/>
                <a:gd name="T192" fmla="*/ 687 h 687"/>
              </a:gdLst>
              <a:ahLst/>
              <a:cxnLst>
                <a:cxn ang="T126">
                  <a:pos x="T0" y="T1"/>
                </a:cxn>
                <a:cxn ang="T127">
                  <a:pos x="T2" y="T3"/>
                </a:cxn>
                <a:cxn ang="T128">
                  <a:pos x="T4" y="T5"/>
                </a:cxn>
                <a:cxn ang="T129">
                  <a:pos x="T6" y="T7"/>
                </a:cxn>
                <a:cxn ang="T130">
                  <a:pos x="T8" y="T9"/>
                </a:cxn>
                <a:cxn ang="T131">
                  <a:pos x="T10" y="T11"/>
                </a:cxn>
                <a:cxn ang="T132">
                  <a:pos x="T12" y="T13"/>
                </a:cxn>
                <a:cxn ang="T133">
                  <a:pos x="T14" y="T15"/>
                </a:cxn>
                <a:cxn ang="T134">
                  <a:pos x="T16" y="T17"/>
                </a:cxn>
                <a:cxn ang="T135">
                  <a:pos x="T18" y="T19"/>
                </a:cxn>
                <a:cxn ang="T136">
                  <a:pos x="T20" y="T21"/>
                </a:cxn>
                <a:cxn ang="T137">
                  <a:pos x="T22" y="T23"/>
                </a:cxn>
                <a:cxn ang="T138">
                  <a:pos x="T24" y="T25"/>
                </a:cxn>
                <a:cxn ang="T139">
                  <a:pos x="T26" y="T27"/>
                </a:cxn>
                <a:cxn ang="T140">
                  <a:pos x="T28" y="T29"/>
                </a:cxn>
                <a:cxn ang="T141">
                  <a:pos x="T30" y="T31"/>
                </a:cxn>
                <a:cxn ang="T142">
                  <a:pos x="T32" y="T33"/>
                </a:cxn>
                <a:cxn ang="T143">
                  <a:pos x="T34" y="T35"/>
                </a:cxn>
                <a:cxn ang="T144">
                  <a:pos x="T36" y="T37"/>
                </a:cxn>
                <a:cxn ang="T145">
                  <a:pos x="T38" y="T39"/>
                </a:cxn>
                <a:cxn ang="T146">
                  <a:pos x="T40" y="T41"/>
                </a:cxn>
                <a:cxn ang="T147">
                  <a:pos x="T42" y="T43"/>
                </a:cxn>
                <a:cxn ang="T148">
                  <a:pos x="T44" y="T45"/>
                </a:cxn>
                <a:cxn ang="T149">
                  <a:pos x="T46" y="T47"/>
                </a:cxn>
                <a:cxn ang="T150">
                  <a:pos x="T48" y="T49"/>
                </a:cxn>
                <a:cxn ang="T151">
                  <a:pos x="T50" y="T51"/>
                </a:cxn>
                <a:cxn ang="T152">
                  <a:pos x="T52" y="T53"/>
                </a:cxn>
                <a:cxn ang="T153">
                  <a:pos x="T54" y="T55"/>
                </a:cxn>
                <a:cxn ang="T154">
                  <a:pos x="T56" y="T57"/>
                </a:cxn>
                <a:cxn ang="T155">
                  <a:pos x="T58" y="T59"/>
                </a:cxn>
                <a:cxn ang="T156">
                  <a:pos x="T60" y="T61"/>
                </a:cxn>
                <a:cxn ang="T157">
                  <a:pos x="T62" y="T63"/>
                </a:cxn>
                <a:cxn ang="T158">
                  <a:pos x="T64" y="T65"/>
                </a:cxn>
                <a:cxn ang="T159">
                  <a:pos x="T66" y="T67"/>
                </a:cxn>
                <a:cxn ang="T160">
                  <a:pos x="T68" y="T69"/>
                </a:cxn>
                <a:cxn ang="T161">
                  <a:pos x="T70" y="T71"/>
                </a:cxn>
                <a:cxn ang="T162">
                  <a:pos x="T72" y="T73"/>
                </a:cxn>
                <a:cxn ang="T163">
                  <a:pos x="T74" y="T75"/>
                </a:cxn>
                <a:cxn ang="T164">
                  <a:pos x="T76" y="T77"/>
                </a:cxn>
                <a:cxn ang="T165">
                  <a:pos x="T78" y="T79"/>
                </a:cxn>
                <a:cxn ang="T166">
                  <a:pos x="T80" y="T81"/>
                </a:cxn>
                <a:cxn ang="T167">
                  <a:pos x="T82" y="T83"/>
                </a:cxn>
                <a:cxn ang="T168">
                  <a:pos x="T84" y="T85"/>
                </a:cxn>
                <a:cxn ang="T169">
                  <a:pos x="T86" y="T87"/>
                </a:cxn>
                <a:cxn ang="T170">
                  <a:pos x="T88" y="T89"/>
                </a:cxn>
                <a:cxn ang="T171">
                  <a:pos x="T90" y="T91"/>
                </a:cxn>
                <a:cxn ang="T172">
                  <a:pos x="T92" y="T93"/>
                </a:cxn>
                <a:cxn ang="T173">
                  <a:pos x="T94" y="T95"/>
                </a:cxn>
                <a:cxn ang="T174">
                  <a:pos x="T96" y="T97"/>
                </a:cxn>
                <a:cxn ang="T175">
                  <a:pos x="T98" y="T99"/>
                </a:cxn>
                <a:cxn ang="T176">
                  <a:pos x="T100" y="T101"/>
                </a:cxn>
                <a:cxn ang="T177">
                  <a:pos x="T102" y="T103"/>
                </a:cxn>
                <a:cxn ang="T178">
                  <a:pos x="T104" y="T105"/>
                </a:cxn>
                <a:cxn ang="T179">
                  <a:pos x="T106" y="T107"/>
                </a:cxn>
                <a:cxn ang="T180">
                  <a:pos x="T108" y="T109"/>
                </a:cxn>
                <a:cxn ang="T181">
                  <a:pos x="T110" y="T111"/>
                </a:cxn>
                <a:cxn ang="T182">
                  <a:pos x="T112" y="T113"/>
                </a:cxn>
                <a:cxn ang="T183">
                  <a:pos x="T114" y="T115"/>
                </a:cxn>
                <a:cxn ang="T184">
                  <a:pos x="T116" y="T117"/>
                </a:cxn>
                <a:cxn ang="T185">
                  <a:pos x="T118" y="T119"/>
                </a:cxn>
                <a:cxn ang="T186">
                  <a:pos x="T120" y="T121"/>
                </a:cxn>
                <a:cxn ang="T187">
                  <a:pos x="T122" y="T123"/>
                </a:cxn>
                <a:cxn ang="T188">
                  <a:pos x="T124" y="T125"/>
                </a:cxn>
              </a:cxnLst>
              <a:rect l="T189" t="T190" r="T191" b="T192"/>
              <a:pathLst>
                <a:path w="685" h="687">
                  <a:moveTo>
                    <a:pt x="574" y="117"/>
                  </a:moveTo>
                  <a:lnTo>
                    <a:pt x="578" y="116"/>
                  </a:lnTo>
                  <a:lnTo>
                    <a:pt x="582" y="114"/>
                  </a:lnTo>
                  <a:lnTo>
                    <a:pt x="587" y="113"/>
                  </a:lnTo>
                  <a:lnTo>
                    <a:pt x="592" y="111"/>
                  </a:lnTo>
                  <a:lnTo>
                    <a:pt x="597" y="108"/>
                  </a:lnTo>
                  <a:lnTo>
                    <a:pt x="603" y="104"/>
                  </a:lnTo>
                  <a:lnTo>
                    <a:pt x="608" y="100"/>
                  </a:lnTo>
                  <a:lnTo>
                    <a:pt x="614" y="96"/>
                  </a:lnTo>
                  <a:lnTo>
                    <a:pt x="599" y="179"/>
                  </a:lnTo>
                  <a:lnTo>
                    <a:pt x="609" y="181"/>
                  </a:lnTo>
                  <a:lnTo>
                    <a:pt x="619" y="182"/>
                  </a:lnTo>
                  <a:lnTo>
                    <a:pt x="630" y="182"/>
                  </a:lnTo>
                  <a:lnTo>
                    <a:pt x="640" y="180"/>
                  </a:lnTo>
                  <a:lnTo>
                    <a:pt x="651" y="179"/>
                  </a:lnTo>
                  <a:lnTo>
                    <a:pt x="663" y="175"/>
                  </a:lnTo>
                  <a:lnTo>
                    <a:pt x="674" y="171"/>
                  </a:lnTo>
                  <a:lnTo>
                    <a:pt x="685" y="167"/>
                  </a:lnTo>
                  <a:lnTo>
                    <a:pt x="681" y="180"/>
                  </a:lnTo>
                  <a:lnTo>
                    <a:pt x="676" y="191"/>
                  </a:lnTo>
                  <a:lnTo>
                    <a:pt x="669" y="202"/>
                  </a:lnTo>
                  <a:lnTo>
                    <a:pt x="664" y="213"/>
                  </a:lnTo>
                  <a:lnTo>
                    <a:pt x="658" y="223"/>
                  </a:lnTo>
                  <a:lnTo>
                    <a:pt x="650" y="234"/>
                  </a:lnTo>
                  <a:lnTo>
                    <a:pt x="644" y="244"/>
                  </a:lnTo>
                  <a:lnTo>
                    <a:pt x="636" y="253"/>
                  </a:lnTo>
                  <a:lnTo>
                    <a:pt x="628" y="262"/>
                  </a:lnTo>
                  <a:lnTo>
                    <a:pt x="619" y="271"/>
                  </a:lnTo>
                  <a:lnTo>
                    <a:pt x="610" y="280"/>
                  </a:lnTo>
                  <a:lnTo>
                    <a:pt x="601" y="288"/>
                  </a:lnTo>
                  <a:lnTo>
                    <a:pt x="592" y="297"/>
                  </a:lnTo>
                  <a:lnTo>
                    <a:pt x="582" y="304"/>
                  </a:lnTo>
                  <a:lnTo>
                    <a:pt x="572" y="312"/>
                  </a:lnTo>
                  <a:lnTo>
                    <a:pt x="561" y="318"/>
                  </a:lnTo>
                  <a:lnTo>
                    <a:pt x="560" y="317"/>
                  </a:lnTo>
                  <a:lnTo>
                    <a:pt x="561" y="316"/>
                  </a:lnTo>
                  <a:lnTo>
                    <a:pt x="565" y="317"/>
                  </a:lnTo>
                  <a:lnTo>
                    <a:pt x="572" y="321"/>
                  </a:lnTo>
                  <a:lnTo>
                    <a:pt x="579" y="324"/>
                  </a:lnTo>
                  <a:lnTo>
                    <a:pt x="588" y="329"/>
                  </a:lnTo>
                  <a:lnTo>
                    <a:pt x="599" y="334"/>
                  </a:lnTo>
                  <a:lnTo>
                    <a:pt x="609" y="339"/>
                  </a:lnTo>
                  <a:lnTo>
                    <a:pt x="619" y="344"/>
                  </a:lnTo>
                  <a:lnTo>
                    <a:pt x="630" y="348"/>
                  </a:lnTo>
                  <a:lnTo>
                    <a:pt x="640" y="353"/>
                  </a:lnTo>
                  <a:lnTo>
                    <a:pt x="649" y="357"/>
                  </a:lnTo>
                  <a:lnTo>
                    <a:pt x="656" y="358"/>
                  </a:lnTo>
                  <a:lnTo>
                    <a:pt x="662" y="360"/>
                  </a:lnTo>
                  <a:lnTo>
                    <a:pt x="665" y="360"/>
                  </a:lnTo>
                  <a:lnTo>
                    <a:pt x="665" y="357"/>
                  </a:lnTo>
                  <a:lnTo>
                    <a:pt x="660" y="366"/>
                  </a:lnTo>
                  <a:lnTo>
                    <a:pt x="654" y="374"/>
                  </a:lnTo>
                  <a:lnTo>
                    <a:pt x="647" y="381"/>
                  </a:lnTo>
                  <a:lnTo>
                    <a:pt x="641" y="389"/>
                  </a:lnTo>
                  <a:lnTo>
                    <a:pt x="633" y="397"/>
                  </a:lnTo>
                  <a:lnTo>
                    <a:pt x="627" y="403"/>
                  </a:lnTo>
                  <a:lnTo>
                    <a:pt x="619" y="410"/>
                  </a:lnTo>
                  <a:lnTo>
                    <a:pt x="612" y="415"/>
                  </a:lnTo>
                  <a:lnTo>
                    <a:pt x="604" y="421"/>
                  </a:lnTo>
                  <a:lnTo>
                    <a:pt x="596" y="426"/>
                  </a:lnTo>
                  <a:lnTo>
                    <a:pt x="587" y="431"/>
                  </a:lnTo>
                  <a:lnTo>
                    <a:pt x="578" y="436"/>
                  </a:lnTo>
                  <a:lnTo>
                    <a:pt x="570" y="440"/>
                  </a:lnTo>
                  <a:lnTo>
                    <a:pt x="561" y="445"/>
                  </a:lnTo>
                  <a:lnTo>
                    <a:pt x="552" y="451"/>
                  </a:lnTo>
                  <a:lnTo>
                    <a:pt x="542" y="456"/>
                  </a:lnTo>
                  <a:lnTo>
                    <a:pt x="549" y="460"/>
                  </a:lnTo>
                  <a:lnTo>
                    <a:pt x="555" y="462"/>
                  </a:lnTo>
                  <a:lnTo>
                    <a:pt x="561" y="466"/>
                  </a:lnTo>
                  <a:lnTo>
                    <a:pt x="568" y="469"/>
                  </a:lnTo>
                  <a:lnTo>
                    <a:pt x="576" y="471"/>
                  </a:lnTo>
                  <a:lnTo>
                    <a:pt x="583" y="474"/>
                  </a:lnTo>
                  <a:lnTo>
                    <a:pt x="594" y="478"/>
                  </a:lnTo>
                  <a:lnTo>
                    <a:pt x="604" y="480"/>
                  </a:lnTo>
                  <a:lnTo>
                    <a:pt x="601" y="483"/>
                  </a:lnTo>
                  <a:lnTo>
                    <a:pt x="596" y="484"/>
                  </a:lnTo>
                  <a:lnTo>
                    <a:pt x="588" y="488"/>
                  </a:lnTo>
                  <a:lnTo>
                    <a:pt x="578" y="490"/>
                  </a:lnTo>
                  <a:lnTo>
                    <a:pt x="569" y="494"/>
                  </a:lnTo>
                  <a:lnTo>
                    <a:pt x="561" y="497"/>
                  </a:lnTo>
                  <a:lnTo>
                    <a:pt x="556" y="499"/>
                  </a:lnTo>
                  <a:lnTo>
                    <a:pt x="555" y="501"/>
                  </a:lnTo>
                  <a:lnTo>
                    <a:pt x="568" y="511"/>
                  </a:lnTo>
                  <a:lnTo>
                    <a:pt x="578" y="522"/>
                  </a:lnTo>
                  <a:lnTo>
                    <a:pt x="588" y="535"/>
                  </a:lnTo>
                  <a:lnTo>
                    <a:pt x="597" y="547"/>
                  </a:lnTo>
                  <a:lnTo>
                    <a:pt x="606" y="560"/>
                  </a:lnTo>
                  <a:lnTo>
                    <a:pt x="615" y="573"/>
                  </a:lnTo>
                  <a:lnTo>
                    <a:pt x="627" y="584"/>
                  </a:lnTo>
                  <a:lnTo>
                    <a:pt x="640" y="596"/>
                  </a:lnTo>
                  <a:lnTo>
                    <a:pt x="626" y="597"/>
                  </a:lnTo>
                  <a:lnTo>
                    <a:pt x="612" y="601"/>
                  </a:lnTo>
                  <a:lnTo>
                    <a:pt x="597" y="605"/>
                  </a:lnTo>
                  <a:lnTo>
                    <a:pt x="583" y="608"/>
                  </a:lnTo>
                  <a:lnTo>
                    <a:pt x="569" y="614"/>
                  </a:lnTo>
                  <a:lnTo>
                    <a:pt x="555" y="619"/>
                  </a:lnTo>
                  <a:lnTo>
                    <a:pt x="541" y="624"/>
                  </a:lnTo>
                  <a:lnTo>
                    <a:pt x="528" y="629"/>
                  </a:lnTo>
                  <a:lnTo>
                    <a:pt x="514" y="633"/>
                  </a:lnTo>
                  <a:lnTo>
                    <a:pt x="500" y="637"/>
                  </a:lnTo>
                  <a:lnTo>
                    <a:pt x="484" y="639"/>
                  </a:lnTo>
                  <a:lnTo>
                    <a:pt x="470" y="642"/>
                  </a:lnTo>
                  <a:lnTo>
                    <a:pt x="456" y="642"/>
                  </a:lnTo>
                  <a:lnTo>
                    <a:pt x="442" y="641"/>
                  </a:lnTo>
                  <a:lnTo>
                    <a:pt x="427" y="638"/>
                  </a:lnTo>
                  <a:lnTo>
                    <a:pt x="413" y="633"/>
                  </a:lnTo>
                  <a:lnTo>
                    <a:pt x="409" y="634"/>
                  </a:lnTo>
                  <a:lnTo>
                    <a:pt x="407" y="634"/>
                  </a:lnTo>
                  <a:lnTo>
                    <a:pt x="418" y="687"/>
                  </a:lnTo>
                  <a:lnTo>
                    <a:pt x="410" y="679"/>
                  </a:lnTo>
                  <a:lnTo>
                    <a:pt x="401" y="671"/>
                  </a:lnTo>
                  <a:lnTo>
                    <a:pt x="392" y="665"/>
                  </a:lnTo>
                  <a:lnTo>
                    <a:pt x="383" y="657"/>
                  </a:lnTo>
                  <a:lnTo>
                    <a:pt x="374" y="651"/>
                  </a:lnTo>
                  <a:lnTo>
                    <a:pt x="364" y="644"/>
                  </a:lnTo>
                  <a:lnTo>
                    <a:pt x="355" y="638"/>
                  </a:lnTo>
                  <a:lnTo>
                    <a:pt x="345" y="633"/>
                  </a:lnTo>
                  <a:lnTo>
                    <a:pt x="334" y="628"/>
                  </a:lnTo>
                  <a:lnTo>
                    <a:pt x="324" y="623"/>
                  </a:lnTo>
                  <a:lnTo>
                    <a:pt x="314" y="617"/>
                  </a:lnTo>
                  <a:lnTo>
                    <a:pt x="302" y="614"/>
                  </a:lnTo>
                  <a:lnTo>
                    <a:pt x="292" y="610"/>
                  </a:lnTo>
                  <a:lnTo>
                    <a:pt x="279" y="606"/>
                  </a:lnTo>
                  <a:lnTo>
                    <a:pt x="268" y="603"/>
                  </a:lnTo>
                  <a:lnTo>
                    <a:pt x="255" y="601"/>
                  </a:lnTo>
                  <a:lnTo>
                    <a:pt x="252" y="601"/>
                  </a:lnTo>
                  <a:lnTo>
                    <a:pt x="250" y="599"/>
                  </a:lnTo>
                  <a:lnTo>
                    <a:pt x="247" y="598"/>
                  </a:lnTo>
                  <a:lnTo>
                    <a:pt x="243" y="598"/>
                  </a:lnTo>
                  <a:lnTo>
                    <a:pt x="238" y="602"/>
                  </a:lnTo>
                  <a:lnTo>
                    <a:pt x="232" y="606"/>
                  </a:lnTo>
                  <a:lnTo>
                    <a:pt x="223" y="612"/>
                  </a:lnTo>
                  <a:lnTo>
                    <a:pt x="214" y="620"/>
                  </a:lnTo>
                  <a:lnTo>
                    <a:pt x="202" y="626"/>
                  </a:lnTo>
                  <a:lnTo>
                    <a:pt x="189" y="634"/>
                  </a:lnTo>
                  <a:lnTo>
                    <a:pt x="176" y="643"/>
                  </a:lnTo>
                  <a:lnTo>
                    <a:pt x="161" y="651"/>
                  </a:lnTo>
                  <a:lnTo>
                    <a:pt x="146" y="659"/>
                  </a:lnTo>
                  <a:lnTo>
                    <a:pt x="130" y="665"/>
                  </a:lnTo>
                  <a:lnTo>
                    <a:pt x="113" y="671"/>
                  </a:lnTo>
                  <a:lnTo>
                    <a:pt x="97" y="676"/>
                  </a:lnTo>
                  <a:lnTo>
                    <a:pt x="80" y="680"/>
                  </a:lnTo>
                  <a:lnTo>
                    <a:pt x="62" y="683"/>
                  </a:lnTo>
                  <a:lnTo>
                    <a:pt x="44" y="684"/>
                  </a:lnTo>
                  <a:lnTo>
                    <a:pt x="27" y="683"/>
                  </a:lnTo>
                  <a:lnTo>
                    <a:pt x="0" y="633"/>
                  </a:lnTo>
                  <a:lnTo>
                    <a:pt x="13" y="634"/>
                  </a:lnTo>
                  <a:lnTo>
                    <a:pt x="26" y="635"/>
                  </a:lnTo>
                  <a:lnTo>
                    <a:pt x="40" y="637"/>
                  </a:lnTo>
                  <a:lnTo>
                    <a:pt x="53" y="635"/>
                  </a:lnTo>
                  <a:lnTo>
                    <a:pt x="67" y="635"/>
                  </a:lnTo>
                  <a:lnTo>
                    <a:pt x="81" y="633"/>
                  </a:lnTo>
                  <a:lnTo>
                    <a:pt x="95" y="632"/>
                  </a:lnTo>
                  <a:lnTo>
                    <a:pt x="110" y="629"/>
                  </a:lnTo>
                  <a:lnTo>
                    <a:pt x="124" y="625"/>
                  </a:lnTo>
                  <a:lnTo>
                    <a:pt x="137" y="621"/>
                  </a:lnTo>
                  <a:lnTo>
                    <a:pt x="149" y="616"/>
                  </a:lnTo>
                  <a:lnTo>
                    <a:pt x="162" y="611"/>
                  </a:lnTo>
                  <a:lnTo>
                    <a:pt x="175" y="606"/>
                  </a:lnTo>
                  <a:lnTo>
                    <a:pt x="187" y="599"/>
                  </a:lnTo>
                  <a:lnTo>
                    <a:pt x="197" y="592"/>
                  </a:lnTo>
                  <a:lnTo>
                    <a:pt x="207" y="584"/>
                  </a:lnTo>
                  <a:lnTo>
                    <a:pt x="201" y="578"/>
                  </a:lnTo>
                  <a:lnTo>
                    <a:pt x="193" y="570"/>
                  </a:lnTo>
                  <a:lnTo>
                    <a:pt x="187" y="564"/>
                  </a:lnTo>
                  <a:lnTo>
                    <a:pt x="179" y="557"/>
                  </a:lnTo>
                  <a:lnTo>
                    <a:pt x="173" y="552"/>
                  </a:lnTo>
                  <a:lnTo>
                    <a:pt x="165" y="546"/>
                  </a:lnTo>
                  <a:lnTo>
                    <a:pt x="157" y="540"/>
                  </a:lnTo>
                  <a:lnTo>
                    <a:pt x="148" y="535"/>
                  </a:lnTo>
                  <a:lnTo>
                    <a:pt x="140" y="530"/>
                  </a:lnTo>
                  <a:lnTo>
                    <a:pt x="133" y="526"/>
                  </a:lnTo>
                  <a:lnTo>
                    <a:pt x="124" y="522"/>
                  </a:lnTo>
                  <a:lnTo>
                    <a:pt x="115" y="519"/>
                  </a:lnTo>
                  <a:lnTo>
                    <a:pt x="106" y="515"/>
                  </a:lnTo>
                  <a:lnTo>
                    <a:pt x="97" y="511"/>
                  </a:lnTo>
                  <a:lnTo>
                    <a:pt x="88" y="507"/>
                  </a:lnTo>
                  <a:lnTo>
                    <a:pt x="78" y="505"/>
                  </a:lnTo>
                  <a:lnTo>
                    <a:pt x="83" y="503"/>
                  </a:lnTo>
                  <a:lnTo>
                    <a:pt x="88" y="503"/>
                  </a:lnTo>
                  <a:lnTo>
                    <a:pt x="94" y="503"/>
                  </a:lnTo>
                  <a:lnTo>
                    <a:pt x="101" y="502"/>
                  </a:lnTo>
                  <a:lnTo>
                    <a:pt x="110" y="502"/>
                  </a:lnTo>
                  <a:lnTo>
                    <a:pt x="120" y="503"/>
                  </a:lnTo>
                  <a:lnTo>
                    <a:pt x="133" y="503"/>
                  </a:lnTo>
                  <a:lnTo>
                    <a:pt x="148" y="505"/>
                  </a:lnTo>
                  <a:lnTo>
                    <a:pt x="140" y="488"/>
                  </a:lnTo>
                  <a:lnTo>
                    <a:pt x="131" y="471"/>
                  </a:lnTo>
                  <a:lnTo>
                    <a:pt x="121" y="456"/>
                  </a:lnTo>
                  <a:lnTo>
                    <a:pt x="108" y="439"/>
                  </a:lnTo>
                  <a:lnTo>
                    <a:pt x="97" y="422"/>
                  </a:lnTo>
                  <a:lnTo>
                    <a:pt x="85" y="406"/>
                  </a:lnTo>
                  <a:lnTo>
                    <a:pt x="76" y="388"/>
                  </a:lnTo>
                  <a:lnTo>
                    <a:pt x="70" y="370"/>
                  </a:lnTo>
                  <a:lnTo>
                    <a:pt x="75" y="376"/>
                  </a:lnTo>
                  <a:lnTo>
                    <a:pt x="81" y="383"/>
                  </a:lnTo>
                  <a:lnTo>
                    <a:pt x="88" y="386"/>
                  </a:lnTo>
                  <a:lnTo>
                    <a:pt x="95" y="390"/>
                  </a:lnTo>
                  <a:lnTo>
                    <a:pt x="103" y="393"/>
                  </a:lnTo>
                  <a:lnTo>
                    <a:pt x="111" y="395"/>
                  </a:lnTo>
                  <a:lnTo>
                    <a:pt x="117" y="398"/>
                  </a:lnTo>
                  <a:lnTo>
                    <a:pt x="124" y="401"/>
                  </a:lnTo>
                  <a:lnTo>
                    <a:pt x="116" y="363"/>
                  </a:lnTo>
                  <a:lnTo>
                    <a:pt x="111" y="326"/>
                  </a:lnTo>
                  <a:lnTo>
                    <a:pt x="110" y="286"/>
                  </a:lnTo>
                  <a:lnTo>
                    <a:pt x="115" y="241"/>
                  </a:lnTo>
                  <a:lnTo>
                    <a:pt x="144" y="272"/>
                  </a:lnTo>
                  <a:lnTo>
                    <a:pt x="148" y="252"/>
                  </a:lnTo>
                  <a:lnTo>
                    <a:pt x="152" y="232"/>
                  </a:lnTo>
                  <a:lnTo>
                    <a:pt x="156" y="212"/>
                  </a:lnTo>
                  <a:lnTo>
                    <a:pt x="162" y="191"/>
                  </a:lnTo>
                  <a:lnTo>
                    <a:pt x="169" y="172"/>
                  </a:lnTo>
                  <a:lnTo>
                    <a:pt x="176" y="153"/>
                  </a:lnTo>
                  <a:lnTo>
                    <a:pt x="185" y="132"/>
                  </a:lnTo>
                  <a:lnTo>
                    <a:pt x="196" y="114"/>
                  </a:lnTo>
                  <a:lnTo>
                    <a:pt x="220" y="235"/>
                  </a:lnTo>
                  <a:lnTo>
                    <a:pt x="261" y="190"/>
                  </a:lnTo>
                  <a:lnTo>
                    <a:pt x="265" y="212"/>
                  </a:lnTo>
                  <a:lnTo>
                    <a:pt x="269" y="239"/>
                  </a:lnTo>
                  <a:lnTo>
                    <a:pt x="273" y="259"/>
                  </a:lnTo>
                  <a:lnTo>
                    <a:pt x="273" y="263"/>
                  </a:lnTo>
                  <a:lnTo>
                    <a:pt x="284" y="252"/>
                  </a:lnTo>
                  <a:lnTo>
                    <a:pt x="293" y="236"/>
                  </a:lnTo>
                  <a:lnTo>
                    <a:pt x="298" y="218"/>
                  </a:lnTo>
                  <a:lnTo>
                    <a:pt x="302" y="200"/>
                  </a:lnTo>
                  <a:lnTo>
                    <a:pt x="305" y="180"/>
                  </a:lnTo>
                  <a:lnTo>
                    <a:pt x="309" y="161"/>
                  </a:lnTo>
                  <a:lnTo>
                    <a:pt x="314" y="140"/>
                  </a:lnTo>
                  <a:lnTo>
                    <a:pt x="321" y="121"/>
                  </a:lnTo>
                  <a:lnTo>
                    <a:pt x="351" y="154"/>
                  </a:lnTo>
                  <a:lnTo>
                    <a:pt x="389" y="95"/>
                  </a:lnTo>
                  <a:lnTo>
                    <a:pt x="388" y="114"/>
                  </a:lnTo>
                  <a:lnTo>
                    <a:pt x="388" y="131"/>
                  </a:lnTo>
                  <a:lnTo>
                    <a:pt x="389" y="148"/>
                  </a:lnTo>
                  <a:lnTo>
                    <a:pt x="392" y="162"/>
                  </a:lnTo>
                  <a:lnTo>
                    <a:pt x="396" y="175"/>
                  </a:lnTo>
                  <a:lnTo>
                    <a:pt x="402" y="188"/>
                  </a:lnTo>
                  <a:lnTo>
                    <a:pt x="413" y="200"/>
                  </a:lnTo>
                  <a:lnTo>
                    <a:pt x="424" y="211"/>
                  </a:lnTo>
                  <a:lnTo>
                    <a:pt x="490" y="63"/>
                  </a:lnTo>
                  <a:lnTo>
                    <a:pt x="501" y="102"/>
                  </a:lnTo>
                  <a:lnTo>
                    <a:pt x="515" y="86"/>
                  </a:lnTo>
                  <a:lnTo>
                    <a:pt x="528" y="72"/>
                  </a:lnTo>
                  <a:lnTo>
                    <a:pt x="538" y="58"/>
                  </a:lnTo>
                  <a:lnTo>
                    <a:pt x="547" y="45"/>
                  </a:lnTo>
                  <a:lnTo>
                    <a:pt x="554" y="32"/>
                  </a:lnTo>
                  <a:lnTo>
                    <a:pt x="559" y="21"/>
                  </a:lnTo>
                  <a:lnTo>
                    <a:pt x="563" y="10"/>
                  </a:lnTo>
                  <a:lnTo>
                    <a:pt x="565" y="0"/>
                  </a:lnTo>
                  <a:lnTo>
                    <a:pt x="573" y="25"/>
                  </a:lnTo>
                  <a:lnTo>
                    <a:pt x="574" y="59"/>
                  </a:lnTo>
                  <a:lnTo>
                    <a:pt x="574" y="94"/>
                  </a:lnTo>
                  <a:lnTo>
                    <a:pt x="574" y="117"/>
                  </a:lnTo>
                  <a:close/>
                </a:path>
              </a:pathLst>
            </a:custGeom>
            <a:solidFill>
              <a:srgbClr val="FF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43" name="Freeform 16"/>
            <p:cNvSpPr>
              <a:spLocks/>
            </p:cNvSpPr>
            <p:nvPr/>
          </p:nvSpPr>
          <p:spPr bwMode="auto">
            <a:xfrm>
              <a:off x="3216" y="2880"/>
              <a:ext cx="550" cy="516"/>
            </a:xfrm>
            <a:custGeom>
              <a:avLst/>
              <a:gdLst>
                <a:gd name="T0" fmla="*/ 484 w 550"/>
                <a:gd name="T1" fmla="*/ 40 h 516"/>
                <a:gd name="T2" fmla="*/ 458 w 550"/>
                <a:gd name="T3" fmla="*/ 93 h 516"/>
                <a:gd name="T4" fmla="*/ 423 w 550"/>
                <a:gd name="T5" fmla="*/ 144 h 516"/>
                <a:gd name="T6" fmla="*/ 520 w 550"/>
                <a:gd name="T7" fmla="*/ 108 h 516"/>
                <a:gd name="T8" fmla="*/ 475 w 550"/>
                <a:gd name="T9" fmla="*/ 130 h 516"/>
                <a:gd name="T10" fmla="*/ 433 w 550"/>
                <a:gd name="T11" fmla="*/ 153 h 516"/>
                <a:gd name="T12" fmla="*/ 397 w 550"/>
                <a:gd name="T13" fmla="*/ 181 h 516"/>
                <a:gd name="T14" fmla="*/ 367 w 550"/>
                <a:gd name="T15" fmla="*/ 217 h 516"/>
                <a:gd name="T16" fmla="*/ 351 w 550"/>
                <a:gd name="T17" fmla="*/ 250 h 516"/>
                <a:gd name="T18" fmla="*/ 347 w 550"/>
                <a:gd name="T19" fmla="*/ 262 h 516"/>
                <a:gd name="T20" fmla="*/ 370 w 550"/>
                <a:gd name="T21" fmla="*/ 253 h 516"/>
                <a:gd name="T22" fmla="*/ 396 w 550"/>
                <a:gd name="T23" fmla="*/ 244 h 516"/>
                <a:gd name="T24" fmla="*/ 421 w 550"/>
                <a:gd name="T25" fmla="*/ 236 h 516"/>
                <a:gd name="T26" fmla="*/ 447 w 550"/>
                <a:gd name="T27" fmla="*/ 231 h 516"/>
                <a:gd name="T28" fmla="*/ 474 w 550"/>
                <a:gd name="T29" fmla="*/ 227 h 516"/>
                <a:gd name="T30" fmla="*/ 458 w 550"/>
                <a:gd name="T31" fmla="*/ 232 h 516"/>
                <a:gd name="T32" fmla="*/ 421 w 550"/>
                <a:gd name="T33" fmla="*/ 241 h 516"/>
                <a:gd name="T34" fmla="*/ 387 w 550"/>
                <a:gd name="T35" fmla="*/ 256 h 516"/>
                <a:gd name="T36" fmla="*/ 354 w 550"/>
                <a:gd name="T37" fmla="*/ 272 h 516"/>
                <a:gd name="T38" fmla="*/ 326 w 550"/>
                <a:gd name="T39" fmla="*/ 294 h 516"/>
                <a:gd name="T40" fmla="*/ 310 w 550"/>
                <a:gd name="T41" fmla="*/ 312 h 516"/>
                <a:gd name="T42" fmla="*/ 297 w 550"/>
                <a:gd name="T43" fmla="*/ 330 h 516"/>
                <a:gd name="T44" fmla="*/ 285 w 550"/>
                <a:gd name="T45" fmla="*/ 353 h 516"/>
                <a:gd name="T46" fmla="*/ 312 w 550"/>
                <a:gd name="T47" fmla="*/ 356 h 516"/>
                <a:gd name="T48" fmla="*/ 357 w 550"/>
                <a:gd name="T49" fmla="*/ 356 h 516"/>
                <a:gd name="T50" fmla="*/ 405 w 550"/>
                <a:gd name="T51" fmla="*/ 356 h 516"/>
                <a:gd name="T52" fmla="*/ 451 w 550"/>
                <a:gd name="T53" fmla="*/ 363 h 516"/>
                <a:gd name="T54" fmla="*/ 493 w 550"/>
                <a:gd name="T55" fmla="*/ 379 h 516"/>
                <a:gd name="T56" fmla="*/ 506 w 550"/>
                <a:gd name="T57" fmla="*/ 389 h 516"/>
                <a:gd name="T58" fmla="*/ 469 w 550"/>
                <a:gd name="T59" fmla="*/ 371 h 516"/>
                <a:gd name="T60" fmla="*/ 426 w 550"/>
                <a:gd name="T61" fmla="*/ 362 h 516"/>
                <a:gd name="T62" fmla="*/ 379 w 550"/>
                <a:gd name="T63" fmla="*/ 362 h 516"/>
                <a:gd name="T64" fmla="*/ 326 w 550"/>
                <a:gd name="T65" fmla="*/ 366 h 516"/>
                <a:gd name="T66" fmla="*/ 268 w 550"/>
                <a:gd name="T67" fmla="*/ 375 h 516"/>
                <a:gd name="T68" fmla="*/ 222 w 550"/>
                <a:gd name="T69" fmla="*/ 425 h 516"/>
                <a:gd name="T70" fmla="*/ 171 w 550"/>
                <a:gd name="T71" fmla="*/ 465 h 516"/>
                <a:gd name="T72" fmla="*/ 120 w 550"/>
                <a:gd name="T73" fmla="*/ 493 h 516"/>
                <a:gd name="T74" fmla="*/ 69 w 550"/>
                <a:gd name="T75" fmla="*/ 510 h 516"/>
                <a:gd name="T76" fmla="*/ 26 w 550"/>
                <a:gd name="T77" fmla="*/ 516 h 516"/>
                <a:gd name="T78" fmla="*/ 22 w 550"/>
                <a:gd name="T79" fmla="*/ 490 h 516"/>
                <a:gd name="T80" fmla="*/ 80 w 550"/>
                <a:gd name="T81" fmla="*/ 487 h 516"/>
                <a:gd name="T82" fmla="*/ 127 w 550"/>
                <a:gd name="T83" fmla="*/ 472 h 516"/>
                <a:gd name="T84" fmla="*/ 168 w 550"/>
                <a:gd name="T85" fmla="*/ 452 h 516"/>
                <a:gd name="T86" fmla="*/ 204 w 550"/>
                <a:gd name="T87" fmla="*/ 425 h 516"/>
                <a:gd name="T88" fmla="*/ 238 w 550"/>
                <a:gd name="T89" fmla="*/ 393 h 516"/>
                <a:gd name="T90" fmla="*/ 227 w 550"/>
                <a:gd name="T91" fmla="*/ 357 h 516"/>
                <a:gd name="T92" fmla="*/ 206 w 550"/>
                <a:gd name="T93" fmla="*/ 329 h 516"/>
                <a:gd name="T94" fmla="*/ 177 w 550"/>
                <a:gd name="T95" fmla="*/ 307 h 516"/>
                <a:gd name="T96" fmla="*/ 157 w 550"/>
                <a:gd name="T97" fmla="*/ 289 h 516"/>
                <a:gd name="T98" fmla="*/ 188 w 550"/>
                <a:gd name="T99" fmla="*/ 171 h 516"/>
                <a:gd name="T100" fmla="*/ 213 w 550"/>
                <a:gd name="T101" fmla="*/ 257 h 516"/>
                <a:gd name="T102" fmla="*/ 239 w 550"/>
                <a:gd name="T103" fmla="*/ 343 h 516"/>
                <a:gd name="T104" fmla="*/ 270 w 550"/>
                <a:gd name="T105" fmla="*/ 344 h 516"/>
                <a:gd name="T106" fmla="*/ 299 w 550"/>
                <a:gd name="T107" fmla="*/ 300 h 516"/>
                <a:gd name="T108" fmla="*/ 329 w 550"/>
                <a:gd name="T109" fmla="*/ 253 h 516"/>
                <a:gd name="T110" fmla="*/ 351 w 550"/>
                <a:gd name="T111" fmla="*/ 117 h 516"/>
                <a:gd name="T112" fmla="*/ 354 w 550"/>
                <a:gd name="T113" fmla="*/ 152 h 516"/>
                <a:gd name="T114" fmla="*/ 358 w 550"/>
                <a:gd name="T115" fmla="*/ 212 h 516"/>
                <a:gd name="T116" fmla="*/ 392 w 550"/>
                <a:gd name="T117" fmla="*/ 163 h 516"/>
                <a:gd name="T118" fmla="*/ 421 w 550"/>
                <a:gd name="T119" fmla="*/ 125 h 516"/>
                <a:gd name="T120" fmla="*/ 448 w 550"/>
                <a:gd name="T121" fmla="*/ 89 h 516"/>
                <a:gd name="T122" fmla="*/ 474 w 550"/>
                <a:gd name="T123" fmla="*/ 50 h 516"/>
                <a:gd name="T124" fmla="*/ 496 w 550"/>
                <a:gd name="T125" fmla="*/ 0 h 51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60000 65536"/>
                <a:gd name="T187" fmla="*/ 0 60000 65536"/>
                <a:gd name="T188" fmla="*/ 0 60000 65536"/>
                <a:gd name="T189" fmla="*/ 0 w 550"/>
                <a:gd name="T190" fmla="*/ 0 h 516"/>
                <a:gd name="T191" fmla="*/ 550 w 550"/>
                <a:gd name="T192" fmla="*/ 516 h 516"/>
              </a:gdLst>
              <a:ahLst/>
              <a:cxnLst>
                <a:cxn ang="T126">
                  <a:pos x="T0" y="T1"/>
                </a:cxn>
                <a:cxn ang="T127">
                  <a:pos x="T2" y="T3"/>
                </a:cxn>
                <a:cxn ang="T128">
                  <a:pos x="T4" y="T5"/>
                </a:cxn>
                <a:cxn ang="T129">
                  <a:pos x="T6" y="T7"/>
                </a:cxn>
                <a:cxn ang="T130">
                  <a:pos x="T8" y="T9"/>
                </a:cxn>
                <a:cxn ang="T131">
                  <a:pos x="T10" y="T11"/>
                </a:cxn>
                <a:cxn ang="T132">
                  <a:pos x="T12" y="T13"/>
                </a:cxn>
                <a:cxn ang="T133">
                  <a:pos x="T14" y="T15"/>
                </a:cxn>
                <a:cxn ang="T134">
                  <a:pos x="T16" y="T17"/>
                </a:cxn>
                <a:cxn ang="T135">
                  <a:pos x="T18" y="T19"/>
                </a:cxn>
                <a:cxn ang="T136">
                  <a:pos x="T20" y="T21"/>
                </a:cxn>
                <a:cxn ang="T137">
                  <a:pos x="T22" y="T23"/>
                </a:cxn>
                <a:cxn ang="T138">
                  <a:pos x="T24" y="T25"/>
                </a:cxn>
                <a:cxn ang="T139">
                  <a:pos x="T26" y="T27"/>
                </a:cxn>
                <a:cxn ang="T140">
                  <a:pos x="T28" y="T29"/>
                </a:cxn>
                <a:cxn ang="T141">
                  <a:pos x="T30" y="T31"/>
                </a:cxn>
                <a:cxn ang="T142">
                  <a:pos x="T32" y="T33"/>
                </a:cxn>
                <a:cxn ang="T143">
                  <a:pos x="T34" y="T35"/>
                </a:cxn>
                <a:cxn ang="T144">
                  <a:pos x="T36" y="T37"/>
                </a:cxn>
                <a:cxn ang="T145">
                  <a:pos x="T38" y="T39"/>
                </a:cxn>
                <a:cxn ang="T146">
                  <a:pos x="T40" y="T41"/>
                </a:cxn>
                <a:cxn ang="T147">
                  <a:pos x="T42" y="T43"/>
                </a:cxn>
                <a:cxn ang="T148">
                  <a:pos x="T44" y="T45"/>
                </a:cxn>
                <a:cxn ang="T149">
                  <a:pos x="T46" y="T47"/>
                </a:cxn>
                <a:cxn ang="T150">
                  <a:pos x="T48" y="T49"/>
                </a:cxn>
                <a:cxn ang="T151">
                  <a:pos x="T50" y="T51"/>
                </a:cxn>
                <a:cxn ang="T152">
                  <a:pos x="T52" y="T53"/>
                </a:cxn>
                <a:cxn ang="T153">
                  <a:pos x="T54" y="T55"/>
                </a:cxn>
                <a:cxn ang="T154">
                  <a:pos x="T56" y="T57"/>
                </a:cxn>
                <a:cxn ang="T155">
                  <a:pos x="T58" y="T59"/>
                </a:cxn>
                <a:cxn ang="T156">
                  <a:pos x="T60" y="T61"/>
                </a:cxn>
                <a:cxn ang="T157">
                  <a:pos x="T62" y="T63"/>
                </a:cxn>
                <a:cxn ang="T158">
                  <a:pos x="T64" y="T65"/>
                </a:cxn>
                <a:cxn ang="T159">
                  <a:pos x="T66" y="T67"/>
                </a:cxn>
                <a:cxn ang="T160">
                  <a:pos x="T68" y="T69"/>
                </a:cxn>
                <a:cxn ang="T161">
                  <a:pos x="T70" y="T71"/>
                </a:cxn>
                <a:cxn ang="T162">
                  <a:pos x="T72" y="T73"/>
                </a:cxn>
                <a:cxn ang="T163">
                  <a:pos x="T74" y="T75"/>
                </a:cxn>
                <a:cxn ang="T164">
                  <a:pos x="T76" y="T77"/>
                </a:cxn>
                <a:cxn ang="T165">
                  <a:pos x="T78" y="T79"/>
                </a:cxn>
                <a:cxn ang="T166">
                  <a:pos x="T80" y="T81"/>
                </a:cxn>
                <a:cxn ang="T167">
                  <a:pos x="T82" y="T83"/>
                </a:cxn>
                <a:cxn ang="T168">
                  <a:pos x="T84" y="T85"/>
                </a:cxn>
                <a:cxn ang="T169">
                  <a:pos x="T86" y="T87"/>
                </a:cxn>
                <a:cxn ang="T170">
                  <a:pos x="T88" y="T89"/>
                </a:cxn>
                <a:cxn ang="T171">
                  <a:pos x="T90" y="T91"/>
                </a:cxn>
                <a:cxn ang="T172">
                  <a:pos x="T92" y="T93"/>
                </a:cxn>
                <a:cxn ang="T173">
                  <a:pos x="T94" y="T95"/>
                </a:cxn>
                <a:cxn ang="T174">
                  <a:pos x="T96" y="T97"/>
                </a:cxn>
                <a:cxn ang="T175">
                  <a:pos x="T98" y="T99"/>
                </a:cxn>
                <a:cxn ang="T176">
                  <a:pos x="T100" y="T101"/>
                </a:cxn>
                <a:cxn ang="T177">
                  <a:pos x="T102" y="T103"/>
                </a:cxn>
                <a:cxn ang="T178">
                  <a:pos x="T104" y="T105"/>
                </a:cxn>
                <a:cxn ang="T179">
                  <a:pos x="T106" y="T107"/>
                </a:cxn>
                <a:cxn ang="T180">
                  <a:pos x="T108" y="T109"/>
                </a:cxn>
                <a:cxn ang="T181">
                  <a:pos x="T110" y="T111"/>
                </a:cxn>
                <a:cxn ang="T182">
                  <a:pos x="T112" y="T113"/>
                </a:cxn>
                <a:cxn ang="T183">
                  <a:pos x="T114" y="T115"/>
                </a:cxn>
                <a:cxn ang="T184">
                  <a:pos x="T116" y="T117"/>
                </a:cxn>
                <a:cxn ang="T185">
                  <a:pos x="T118" y="T119"/>
                </a:cxn>
                <a:cxn ang="T186">
                  <a:pos x="T120" y="T121"/>
                </a:cxn>
                <a:cxn ang="T187">
                  <a:pos x="T122" y="T123"/>
                </a:cxn>
                <a:cxn ang="T188">
                  <a:pos x="T124" y="T125"/>
                </a:cxn>
              </a:cxnLst>
              <a:rect l="T189" t="T190" r="T191" b="T192"/>
              <a:pathLst>
                <a:path w="550" h="516">
                  <a:moveTo>
                    <a:pt x="496" y="0"/>
                  </a:moveTo>
                  <a:lnTo>
                    <a:pt x="491" y="21"/>
                  </a:lnTo>
                  <a:lnTo>
                    <a:pt x="484" y="40"/>
                  </a:lnTo>
                  <a:lnTo>
                    <a:pt x="478" y="58"/>
                  </a:lnTo>
                  <a:lnTo>
                    <a:pt x="469" y="76"/>
                  </a:lnTo>
                  <a:lnTo>
                    <a:pt x="458" y="93"/>
                  </a:lnTo>
                  <a:lnTo>
                    <a:pt x="447" y="111"/>
                  </a:lnTo>
                  <a:lnTo>
                    <a:pt x="435" y="127"/>
                  </a:lnTo>
                  <a:lnTo>
                    <a:pt x="423" y="144"/>
                  </a:lnTo>
                  <a:lnTo>
                    <a:pt x="550" y="94"/>
                  </a:lnTo>
                  <a:lnTo>
                    <a:pt x="534" y="100"/>
                  </a:lnTo>
                  <a:lnTo>
                    <a:pt x="520" y="108"/>
                  </a:lnTo>
                  <a:lnTo>
                    <a:pt x="505" y="114"/>
                  </a:lnTo>
                  <a:lnTo>
                    <a:pt x="489" y="122"/>
                  </a:lnTo>
                  <a:lnTo>
                    <a:pt x="475" y="130"/>
                  </a:lnTo>
                  <a:lnTo>
                    <a:pt x="461" y="137"/>
                  </a:lnTo>
                  <a:lnTo>
                    <a:pt x="447" y="145"/>
                  </a:lnTo>
                  <a:lnTo>
                    <a:pt x="433" y="153"/>
                  </a:lnTo>
                  <a:lnTo>
                    <a:pt x="420" y="162"/>
                  </a:lnTo>
                  <a:lnTo>
                    <a:pt x="407" y="171"/>
                  </a:lnTo>
                  <a:lnTo>
                    <a:pt x="397" y="181"/>
                  </a:lnTo>
                  <a:lnTo>
                    <a:pt x="385" y="193"/>
                  </a:lnTo>
                  <a:lnTo>
                    <a:pt x="376" y="204"/>
                  </a:lnTo>
                  <a:lnTo>
                    <a:pt x="367" y="217"/>
                  </a:lnTo>
                  <a:lnTo>
                    <a:pt x="360" y="231"/>
                  </a:lnTo>
                  <a:lnTo>
                    <a:pt x="354" y="247"/>
                  </a:lnTo>
                  <a:lnTo>
                    <a:pt x="351" y="250"/>
                  </a:lnTo>
                  <a:lnTo>
                    <a:pt x="349" y="254"/>
                  </a:lnTo>
                  <a:lnTo>
                    <a:pt x="347" y="258"/>
                  </a:lnTo>
                  <a:lnTo>
                    <a:pt x="347" y="262"/>
                  </a:lnTo>
                  <a:lnTo>
                    <a:pt x="354" y="258"/>
                  </a:lnTo>
                  <a:lnTo>
                    <a:pt x="362" y="256"/>
                  </a:lnTo>
                  <a:lnTo>
                    <a:pt x="370" y="253"/>
                  </a:lnTo>
                  <a:lnTo>
                    <a:pt x="379" y="249"/>
                  </a:lnTo>
                  <a:lnTo>
                    <a:pt x="387" y="247"/>
                  </a:lnTo>
                  <a:lnTo>
                    <a:pt x="396" y="244"/>
                  </a:lnTo>
                  <a:lnTo>
                    <a:pt x="403" y="241"/>
                  </a:lnTo>
                  <a:lnTo>
                    <a:pt x="412" y="239"/>
                  </a:lnTo>
                  <a:lnTo>
                    <a:pt x="421" y="236"/>
                  </a:lnTo>
                  <a:lnTo>
                    <a:pt x="430" y="235"/>
                  </a:lnTo>
                  <a:lnTo>
                    <a:pt x="439" y="232"/>
                  </a:lnTo>
                  <a:lnTo>
                    <a:pt x="447" y="231"/>
                  </a:lnTo>
                  <a:lnTo>
                    <a:pt x="456" y="230"/>
                  </a:lnTo>
                  <a:lnTo>
                    <a:pt x="465" y="229"/>
                  </a:lnTo>
                  <a:lnTo>
                    <a:pt x="474" y="227"/>
                  </a:lnTo>
                  <a:lnTo>
                    <a:pt x="482" y="227"/>
                  </a:lnTo>
                  <a:lnTo>
                    <a:pt x="470" y="230"/>
                  </a:lnTo>
                  <a:lnTo>
                    <a:pt x="458" y="232"/>
                  </a:lnTo>
                  <a:lnTo>
                    <a:pt x="446" y="235"/>
                  </a:lnTo>
                  <a:lnTo>
                    <a:pt x="434" y="239"/>
                  </a:lnTo>
                  <a:lnTo>
                    <a:pt x="421" y="241"/>
                  </a:lnTo>
                  <a:lnTo>
                    <a:pt x="410" y="247"/>
                  </a:lnTo>
                  <a:lnTo>
                    <a:pt x="398" y="250"/>
                  </a:lnTo>
                  <a:lnTo>
                    <a:pt x="387" y="256"/>
                  </a:lnTo>
                  <a:lnTo>
                    <a:pt x="375" y="261"/>
                  </a:lnTo>
                  <a:lnTo>
                    <a:pt x="365" y="266"/>
                  </a:lnTo>
                  <a:lnTo>
                    <a:pt x="354" y="272"/>
                  </a:lnTo>
                  <a:lnTo>
                    <a:pt x="344" y="279"/>
                  </a:lnTo>
                  <a:lnTo>
                    <a:pt x="335" y="286"/>
                  </a:lnTo>
                  <a:lnTo>
                    <a:pt x="326" y="294"/>
                  </a:lnTo>
                  <a:lnTo>
                    <a:pt x="317" y="302"/>
                  </a:lnTo>
                  <a:lnTo>
                    <a:pt x="310" y="311"/>
                  </a:lnTo>
                  <a:lnTo>
                    <a:pt x="310" y="312"/>
                  </a:lnTo>
                  <a:lnTo>
                    <a:pt x="306" y="316"/>
                  </a:lnTo>
                  <a:lnTo>
                    <a:pt x="302" y="322"/>
                  </a:lnTo>
                  <a:lnTo>
                    <a:pt x="297" y="330"/>
                  </a:lnTo>
                  <a:lnTo>
                    <a:pt x="292" y="339"/>
                  </a:lnTo>
                  <a:lnTo>
                    <a:pt x="288" y="347"/>
                  </a:lnTo>
                  <a:lnTo>
                    <a:pt x="285" y="353"/>
                  </a:lnTo>
                  <a:lnTo>
                    <a:pt x="285" y="356"/>
                  </a:lnTo>
                  <a:lnTo>
                    <a:pt x="298" y="356"/>
                  </a:lnTo>
                  <a:lnTo>
                    <a:pt x="312" y="356"/>
                  </a:lnTo>
                  <a:lnTo>
                    <a:pt x="326" y="356"/>
                  </a:lnTo>
                  <a:lnTo>
                    <a:pt x="342" y="356"/>
                  </a:lnTo>
                  <a:lnTo>
                    <a:pt x="357" y="356"/>
                  </a:lnTo>
                  <a:lnTo>
                    <a:pt x="372" y="356"/>
                  </a:lnTo>
                  <a:lnTo>
                    <a:pt x="389" y="356"/>
                  </a:lnTo>
                  <a:lnTo>
                    <a:pt x="405" y="356"/>
                  </a:lnTo>
                  <a:lnTo>
                    <a:pt x="420" y="358"/>
                  </a:lnTo>
                  <a:lnTo>
                    <a:pt x="435" y="359"/>
                  </a:lnTo>
                  <a:lnTo>
                    <a:pt x="451" y="363"/>
                  </a:lnTo>
                  <a:lnTo>
                    <a:pt x="465" y="367"/>
                  </a:lnTo>
                  <a:lnTo>
                    <a:pt x="479" y="372"/>
                  </a:lnTo>
                  <a:lnTo>
                    <a:pt x="493" y="379"/>
                  </a:lnTo>
                  <a:lnTo>
                    <a:pt x="506" y="388"/>
                  </a:lnTo>
                  <a:lnTo>
                    <a:pt x="518" y="398"/>
                  </a:lnTo>
                  <a:lnTo>
                    <a:pt x="506" y="389"/>
                  </a:lnTo>
                  <a:lnTo>
                    <a:pt x="493" y="381"/>
                  </a:lnTo>
                  <a:lnTo>
                    <a:pt x="482" y="376"/>
                  </a:lnTo>
                  <a:lnTo>
                    <a:pt x="469" y="371"/>
                  </a:lnTo>
                  <a:lnTo>
                    <a:pt x="455" y="367"/>
                  </a:lnTo>
                  <a:lnTo>
                    <a:pt x="440" y="365"/>
                  </a:lnTo>
                  <a:lnTo>
                    <a:pt x="426" y="362"/>
                  </a:lnTo>
                  <a:lnTo>
                    <a:pt x="411" y="362"/>
                  </a:lnTo>
                  <a:lnTo>
                    <a:pt x="394" y="361"/>
                  </a:lnTo>
                  <a:lnTo>
                    <a:pt x="379" y="362"/>
                  </a:lnTo>
                  <a:lnTo>
                    <a:pt x="362" y="363"/>
                  </a:lnTo>
                  <a:lnTo>
                    <a:pt x="344" y="365"/>
                  </a:lnTo>
                  <a:lnTo>
                    <a:pt x="326" y="366"/>
                  </a:lnTo>
                  <a:lnTo>
                    <a:pt x="308" y="368"/>
                  </a:lnTo>
                  <a:lnTo>
                    <a:pt x="289" y="372"/>
                  </a:lnTo>
                  <a:lnTo>
                    <a:pt x="268" y="375"/>
                  </a:lnTo>
                  <a:lnTo>
                    <a:pt x="254" y="393"/>
                  </a:lnTo>
                  <a:lnTo>
                    <a:pt x="239" y="410"/>
                  </a:lnTo>
                  <a:lnTo>
                    <a:pt x="222" y="425"/>
                  </a:lnTo>
                  <a:lnTo>
                    <a:pt x="206" y="439"/>
                  </a:lnTo>
                  <a:lnTo>
                    <a:pt x="189" y="452"/>
                  </a:lnTo>
                  <a:lnTo>
                    <a:pt x="171" y="465"/>
                  </a:lnTo>
                  <a:lnTo>
                    <a:pt x="154" y="475"/>
                  </a:lnTo>
                  <a:lnTo>
                    <a:pt x="136" y="484"/>
                  </a:lnTo>
                  <a:lnTo>
                    <a:pt x="120" y="493"/>
                  </a:lnTo>
                  <a:lnTo>
                    <a:pt x="102" y="499"/>
                  </a:lnTo>
                  <a:lnTo>
                    <a:pt x="86" y="506"/>
                  </a:lnTo>
                  <a:lnTo>
                    <a:pt x="69" y="510"/>
                  </a:lnTo>
                  <a:lnTo>
                    <a:pt x="54" y="513"/>
                  </a:lnTo>
                  <a:lnTo>
                    <a:pt x="40" y="515"/>
                  </a:lnTo>
                  <a:lnTo>
                    <a:pt x="26" y="516"/>
                  </a:lnTo>
                  <a:lnTo>
                    <a:pt x="13" y="516"/>
                  </a:lnTo>
                  <a:lnTo>
                    <a:pt x="0" y="490"/>
                  </a:lnTo>
                  <a:lnTo>
                    <a:pt x="22" y="490"/>
                  </a:lnTo>
                  <a:lnTo>
                    <a:pt x="43" y="490"/>
                  </a:lnTo>
                  <a:lnTo>
                    <a:pt x="62" y="489"/>
                  </a:lnTo>
                  <a:lnTo>
                    <a:pt x="80" y="487"/>
                  </a:lnTo>
                  <a:lnTo>
                    <a:pt x="96" y="483"/>
                  </a:lnTo>
                  <a:lnTo>
                    <a:pt x="113" y="479"/>
                  </a:lnTo>
                  <a:lnTo>
                    <a:pt x="127" y="472"/>
                  </a:lnTo>
                  <a:lnTo>
                    <a:pt x="141" y="467"/>
                  </a:lnTo>
                  <a:lnTo>
                    <a:pt x="155" y="460"/>
                  </a:lnTo>
                  <a:lnTo>
                    <a:pt x="168" y="452"/>
                  </a:lnTo>
                  <a:lnTo>
                    <a:pt x="181" y="444"/>
                  </a:lnTo>
                  <a:lnTo>
                    <a:pt x="193" y="435"/>
                  </a:lnTo>
                  <a:lnTo>
                    <a:pt x="204" y="425"/>
                  </a:lnTo>
                  <a:lnTo>
                    <a:pt x="216" y="415"/>
                  </a:lnTo>
                  <a:lnTo>
                    <a:pt x="227" y="404"/>
                  </a:lnTo>
                  <a:lnTo>
                    <a:pt x="238" y="393"/>
                  </a:lnTo>
                  <a:lnTo>
                    <a:pt x="236" y="380"/>
                  </a:lnTo>
                  <a:lnTo>
                    <a:pt x="233" y="368"/>
                  </a:lnTo>
                  <a:lnTo>
                    <a:pt x="227" y="357"/>
                  </a:lnTo>
                  <a:lnTo>
                    <a:pt x="221" y="347"/>
                  </a:lnTo>
                  <a:lnTo>
                    <a:pt x="213" y="338"/>
                  </a:lnTo>
                  <a:lnTo>
                    <a:pt x="206" y="329"/>
                  </a:lnTo>
                  <a:lnTo>
                    <a:pt x="195" y="320"/>
                  </a:lnTo>
                  <a:lnTo>
                    <a:pt x="185" y="312"/>
                  </a:lnTo>
                  <a:lnTo>
                    <a:pt x="177" y="307"/>
                  </a:lnTo>
                  <a:lnTo>
                    <a:pt x="171" y="302"/>
                  </a:lnTo>
                  <a:lnTo>
                    <a:pt x="163" y="295"/>
                  </a:lnTo>
                  <a:lnTo>
                    <a:pt x="157" y="289"/>
                  </a:lnTo>
                  <a:lnTo>
                    <a:pt x="217" y="322"/>
                  </a:lnTo>
                  <a:lnTo>
                    <a:pt x="179" y="143"/>
                  </a:lnTo>
                  <a:lnTo>
                    <a:pt x="188" y="171"/>
                  </a:lnTo>
                  <a:lnTo>
                    <a:pt x="195" y="200"/>
                  </a:lnTo>
                  <a:lnTo>
                    <a:pt x="204" y="229"/>
                  </a:lnTo>
                  <a:lnTo>
                    <a:pt x="213" y="257"/>
                  </a:lnTo>
                  <a:lnTo>
                    <a:pt x="222" y="285"/>
                  </a:lnTo>
                  <a:lnTo>
                    <a:pt x="230" y="315"/>
                  </a:lnTo>
                  <a:lnTo>
                    <a:pt x="239" y="343"/>
                  </a:lnTo>
                  <a:lnTo>
                    <a:pt x="248" y="371"/>
                  </a:lnTo>
                  <a:lnTo>
                    <a:pt x="258" y="358"/>
                  </a:lnTo>
                  <a:lnTo>
                    <a:pt x="270" y="344"/>
                  </a:lnTo>
                  <a:lnTo>
                    <a:pt x="280" y="330"/>
                  </a:lnTo>
                  <a:lnTo>
                    <a:pt x="289" y="316"/>
                  </a:lnTo>
                  <a:lnTo>
                    <a:pt x="299" y="300"/>
                  </a:lnTo>
                  <a:lnTo>
                    <a:pt x="310" y="285"/>
                  </a:lnTo>
                  <a:lnTo>
                    <a:pt x="319" y="268"/>
                  </a:lnTo>
                  <a:lnTo>
                    <a:pt x="329" y="253"/>
                  </a:lnTo>
                  <a:lnTo>
                    <a:pt x="339" y="208"/>
                  </a:lnTo>
                  <a:lnTo>
                    <a:pt x="348" y="162"/>
                  </a:lnTo>
                  <a:lnTo>
                    <a:pt x="351" y="117"/>
                  </a:lnTo>
                  <a:lnTo>
                    <a:pt x="347" y="73"/>
                  </a:lnTo>
                  <a:lnTo>
                    <a:pt x="353" y="112"/>
                  </a:lnTo>
                  <a:lnTo>
                    <a:pt x="354" y="152"/>
                  </a:lnTo>
                  <a:lnTo>
                    <a:pt x="353" y="190"/>
                  </a:lnTo>
                  <a:lnTo>
                    <a:pt x="348" y="231"/>
                  </a:lnTo>
                  <a:lnTo>
                    <a:pt x="358" y="212"/>
                  </a:lnTo>
                  <a:lnTo>
                    <a:pt x="370" y="194"/>
                  </a:lnTo>
                  <a:lnTo>
                    <a:pt x="380" y="179"/>
                  </a:lnTo>
                  <a:lnTo>
                    <a:pt x="392" y="163"/>
                  </a:lnTo>
                  <a:lnTo>
                    <a:pt x="402" y="150"/>
                  </a:lnTo>
                  <a:lnTo>
                    <a:pt x="412" y="137"/>
                  </a:lnTo>
                  <a:lnTo>
                    <a:pt x="421" y="125"/>
                  </a:lnTo>
                  <a:lnTo>
                    <a:pt x="430" y="113"/>
                  </a:lnTo>
                  <a:lnTo>
                    <a:pt x="439" y="102"/>
                  </a:lnTo>
                  <a:lnTo>
                    <a:pt x="448" y="89"/>
                  </a:lnTo>
                  <a:lnTo>
                    <a:pt x="457" y="77"/>
                  </a:lnTo>
                  <a:lnTo>
                    <a:pt x="466" y="64"/>
                  </a:lnTo>
                  <a:lnTo>
                    <a:pt x="474" y="50"/>
                  </a:lnTo>
                  <a:lnTo>
                    <a:pt x="482" y="35"/>
                  </a:lnTo>
                  <a:lnTo>
                    <a:pt x="488" y="18"/>
                  </a:lnTo>
                  <a:lnTo>
                    <a:pt x="496" y="0"/>
                  </a:lnTo>
                  <a:close/>
                </a:path>
              </a:pathLst>
            </a:custGeom>
            <a:solidFill>
              <a:srgbClr val="99FF6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pic>
        <p:nvPicPr>
          <p:cNvPr id="5132" name="Picture 17" descr="tiger_flap_mc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8382000" y="5181600"/>
            <a:ext cx="8382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7234" name="Que-Huong.wma">
            <a:hlinkClick r:id="" action="ppaction://media"/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6"/>
          <a:srcRect/>
          <a:stretch>
            <a:fillRect/>
          </a:stretch>
        </p:blipFill>
        <p:spPr bwMode="auto">
          <a:xfrm>
            <a:off x="0" y="5105400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4" name="Group 19"/>
          <p:cNvGrpSpPr>
            <a:grpSpLocks/>
          </p:cNvGrpSpPr>
          <p:nvPr/>
        </p:nvGrpSpPr>
        <p:grpSpPr bwMode="auto">
          <a:xfrm rot="-484014">
            <a:off x="219075" y="5335588"/>
            <a:ext cx="682625" cy="390525"/>
            <a:chOff x="3155" y="2736"/>
            <a:chExt cx="685" cy="687"/>
          </a:xfrm>
        </p:grpSpPr>
        <p:sp>
          <p:nvSpPr>
            <p:cNvPr id="5140" name="Freeform 20"/>
            <p:cNvSpPr>
              <a:spLocks/>
            </p:cNvSpPr>
            <p:nvPr/>
          </p:nvSpPr>
          <p:spPr bwMode="auto">
            <a:xfrm>
              <a:off x="3155" y="2736"/>
              <a:ext cx="685" cy="687"/>
            </a:xfrm>
            <a:custGeom>
              <a:avLst/>
              <a:gdLst>
                <a:gd name="T0" fmla="*/ 587 w 685"/>
                <a:gd name="T1" fmla="*/ 113 h 687"/>
                <a:gd name="T2" fmla="*/ 608 w 685"/>
                <a:gd name="T3" fmla="*/ 100 h 687"/>
                <a:gd name="T4" fmla="*/ 619 w 685"/>
                <a:gd name="T5" fmla="*/ 182 h 687"/>
                <a:gd name="T6" fmla="*/ 663 w 685"/>
                <a:gd name="T7" fmla="*/ 175 h 687"/>
                <a:gd name="T8" fmla="*/ 676 w 685"/>
                <a:gd name="T9" fmla="*/ 191 h 687"/>
                <a:gd name="T10" fmla="*/ 650 w 685"/>
                <a:gd name="T11" fmla="*/ 234 h 687"/>
                <a:gd name="T12" fmla="*/ 619 w 685"/>
                <a:gd name="T13" fmla="*/ 271 h 687"/>
                <a:gd name="T14" fmla="*/ 582 w 685"/>
                <a:gd name="T15" fmla="*/ 304 h 687"/>
                <a:gd name="T16" fmla="*/ 561 w 685"/>
                <a:gd name="T17" fmla="*/ 316 h 687"/>
                <a:gd name="T18" fmla="*/ 588 w 685"/>
                <a:gd name="T19" fmla="*/ 329 h 687"/>
                <a:gd name="T20" fmla="*/ 630 w 685"/>
                <a:gd name="T21" fmla="*/ 348 h 687"/>
                <a:gd name="T22" fmla="*/ 662 w 685"/>
                <a:gd name="T23" fmla="*/ 360 h 687"/>
                <a:gd name="T24" fmla="*/ 654 w 685"/>
                <a:gd name="T25" fmla="*/ 374 h 687"/>
                <a:gd name="T26" fmla="*/ 627 w 685"/>
                <a:gd name="T27" fmla="*/ 403 h 687"/>
                <a:gd name="T28" fmla="*/ 596 w 685"/>
                <a:gd name="T29" fmla="*/ 426 h 687"/>
                <a:gd name="T30" fmla="*/ 561 w 685"/>
                <a:gd name="T31" fmla="*/ 445 h 687"/>
                <a:gd name="T32" fmla="*/ 555 w 685"/>
                <a:gd name="T33" fmla="*/ 462 h 687"/>
                <a:gd name="T34" fmla="*/ 583 w 685"/>
                <a:gd name="T35" fmla="*/ 474 h 687"/>
                <a:gd name="T36" fmla="*/ 596 w 685"/>
                <a:gd name="T37" fmla="*/ 484 h 687"/>
                <a:gd name="T38" fmla="*/ 561 w 685"/>
                <a:gd name="T39" fmla="*/ 497 h 687"/>
                <a:gd name="T40" fmla="*/ 578 w 685"/>
                <a:gd name="T41" fmla="*/ 522 h 687"/>
                <a:gd name="T42" fmla="*/ 615 w 685"/>
                <a:gd name="T43" fmla="*/ 573 h 687"/>
                <a:gd name="T44" fmla="*/ 612 w 685"/>
                <a:gd name="T45" fmla="*/ 601 h 687"/>
                <a:gd name="T46" fmla="*/ 555 w 685"/>
                <a:gd name="T47" fmla="*/ 619 h 687"/>
                <a:gd name="T48" fmla="*/ 500 w 685"/>
                <a:gd name="T49" fmla="*/ 637 h 687"/>
                <a:gd name="T50" fmla="*/ 442 w 685"/>
                <a:gd name="T51" fmla="*/ 641 h 687"/>
                <a:gd name="T52" fmla="*/ 407 w 685"/>
                <a:gd name="T53" fmla="*/ 634 h 687"/>
                <a:gd name="T54" fmla="*/ 392 w 685"/>
                <a:gd name="T55" fmla="*/ 665 h 687"/>
                <a:gd name="T56" fmla="*/ 355 w 685"/>
                <a:gd name="T57" fmla="*/ 638 h 687"/>
                <a:gd name="T58" fmla="*/ 314 w 685"/>
                <a:gd name="T59" fmla="*/ 617 h 687"/>
                <a:gd name="T60" fmla="*/ 268 w 685"/>
                <a:gd name="T61" fmla="*/ 603 h 687"/>
                <a:gd name="T62" fmla="*/ 247 w 685"/>
                <a:gd name="T63" fmla="*/ 598 h 687"/>
                <a:gd name="T64" fmla="*/ 223 w 685"/>
                <a:gd name="T65" fmla="*/ 612 h 687"/>
                <a:gd name="T66" fmla="*/ 176 w 685"/>
                <a:gd name="T67" fmla="*/ 643 h 687"/>
                <a:gd name="T68" fmla="*/ 113 w 685"/>
                <a:gd name="T69" fmla="*/ 671 h 687"/>
                <a:gd name="T70" fmla="*/ 44 w 685"/>
                <a:gd name="T71" fmla="*/ 684 h 687"/>
                <a:gd name="T72" fmla="*/ 26 w 685"/>
                <a:gd name="T73" fmla="*/ 635 h 687"/>
                <a:gd name="T74" fmla="*/ 81 w 685"/>
                <a:gd name="T75" fmla="*/ 633 h 687"/>
                <a:gd name="T76" fmla="*/ 137 w 685"/>
                <a:gd name="T77" fmla="*/ 621 h 687"/>
                <a:gd name="T78" fmla="*/ 187 w 685"/>
                <a:gd name="T79" fmla="*/ 599 h 687"/>
                <a:gd name="T80" fmla="*/ 193 w 685"/>
                <a:gd name="T81" fmla="*/ 570 h 687"/>
                <a:gd name="T82" fmla="*/ 165 w 685"/>
                <a:gd name="T83" fmla="*/ 546 h 687"/>
                <a:gd name="T84" fmla="*/ 133 w 685"/>
                <a:gd name="T85" fmla="*/ 526 h 687"/>
                <a:gd name="T86" fmla="*/ 97 w 685"/>
                <a:gd name="T87" fmla="*/ 511 h 687"/>
                <a:gd name="T88" fmla="*/ 88 w 685"/>
                <a:gd name="T89" fmla="*/ 503 h 687"/>
                <a:gd name="T90" fmla="*/ 120 w 685"/>
                <a:gd name="T91" fmla="*/ 503 h 687"/>
                <a:gd name="T92" fmla="*/ 131 w 685"/>
                <a:gd name="T93" fmla="*/ 471 h 687"/>
                <a:gd name="T94" fmla="*/ 85 w 685"/>
                <a:gd name="T95" fmla="*/ 406 h 687"/>
                <a:gd name="T96" fmla="*/ 81 w 685"/>
                <a:gd name="T97" fmla="*/ 383 h 687"/>
                <a:gd name="T98" fmla="*/ 111 w 685"/>
                <a:gd name="T99" fmla="*/ 395 h 687"/>
                <a:gd name="T100" fmla="*/ 111 w 685"/>
                <a:gd name="T101" fmla="*/ 326 h 687"/>
                <a:gd name="T102" fmla="*/ 148 w 685"/>
                <a:gd name="T103" fmla="*/ 252 h 687"/>
                <a:gd name="T104" fmla="*/ 169 w 685"/>
                <a:gd name="T105" fmla="*/ 172 h 687"/>
                <a:gd name="T106" fmla="*/ 220 w 685"/>
                <a:gd name="T107" fmla="*/ 235 h 687"/>
                <a:gd name="T108" fmla="*/ 273 w 685"/>
                <a:gd name="T109" fmla="*/ 259 h 687"/>
                <a:gd name="T110" fmla="*/ 298 w 685"/>
                <a:gd name="T111" fmla="*/ 218 h 687"/>
                <a:gd name="T112" fmla="*/ 314 w 685"/>
                <a:gd name="T113" fmla="*/ 140 h 687"/>
                <a:gd name="T114" fmla="*/ 388 w 685"/>
                <a:gd name="T115" fmla="*/ 114 h 687"/>
                <a:gd name="T116" fmla="*/ 396 w 685"/>
                <a:gd name="T117" fmla="*/ 175 h 687"/>
                <a:gd name="T118" fmla="*/ 490 w 685"/>
                <a:gd name="T119" fmla="*/ 63 h 687"/>
                <a:gd name="T120" fmla="*/ 538 w 685"/>
                <a:gd name="T121" fmla="*/ 58 h 687"/>
                <a:gd name="T122" fmla="*/ 563 w 685"/>
                <a:gd name="T123" fmla="*/ 10 h 687"/>
                <a:gd name="T124" fmla="*/ 574 w 685"/>
                <a:gd name="T125" fmla="*/ 94 h 687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60000 65536"/>
                <a:gd name="T187" fmla="*/ 0 60000 65536"/>
                <a:gd name="T188" fmla="*/ 0 60000 65536"/>
                <a:gd name="T189" fmla="*/ 0 w 685"/>
                <a:gd name="T190" fmla="*/ 0 h 687"/>
                <a:gd name="T191" fmla="*/ 685 w 685"/>
                <a:gd name="T192" fmla="*/ 687 h 687"/>
              </a:gdLst>
              <a:ahLst/>
              <a:cxnLst>
                <a:cxn ang="T126">
                  <a:pos x="T0" y="T1"/>
                </a:cxn>
                <a:cxn ang="T127">
                  <a:pos x="T2" y="T3"/>
                </a:cxn>
                <a:cxn ang="T128">
                  <a:pos x="T4" y="T5"/>
                </a:cxn>
                <a:cxn ang="T129">
                  <a:pos x="T6" y="T7"/>
                </a:cxn>
                <a:cxn ang="T130">
                  <a:pos x="T8" y="T9"/>
                </a:cxn>
                <a:cxn ang="T131">
                  <a:pos x="T10" y="T11"/>
                </a:cxn>
                <a:cxn ang="T132">
                  <a:pos x="T12" y="T13"/>
                </a:cxn>
                <a:cxn ang="T133">
                  <a:pos x="T14" y="T15"/>
                </a:cxn>
                <a:cxn ang="T134">
                  <a:pos x="T16" y="T17"/>
                </a:cxn>
                <a:cxn ang="T135">
                  <a:pos x="T18" y="T19"/>
                </a:cxn>
                <a:cxn ang="T136">
                  <a:pos x="T20" y="T21"/>
                </a:cxn>
                <a:cxn ang="T137">
                  <a:pos x="T22" y="T23"/>
                </a:cxn>
                <a:cxn ang="T138">
                  <a:pos x="T24" y="T25"/>
                </a:cxn>
                <a:cxn ang="T139">
                  <a:pos x="T26" y="T27"/>
                </a:cxn>
                <a:cxn ang="T140">
                  <a:pos x="T28" y="T29"/>
                </a:cxn>
                <a:cxn ang="T141">
                  <a:pos x="T30" y="T31"/>
                </a:cxn>
                <a:cxn ang="T142">
                  <a:pos x="T32" y="T33"/>
                </a:cxn>
                <a:cxn ang="T143">
                  <a:pos x="T34" y="T35"/>
                </a:cxn>
                <a:cxn ang="T144">
                  <a:pos x="T36" y="T37"/>
                </a:cxn>
                <a:cxn ang="T145">
                  <a:pos x="T38" y="T39"/>
                </a:cxn>
                <a:cxn ang="T146">
                  <a:pos x="T40" y="T41"/>
                </a:cxn>
                <a:cxn ang="T147">
                  <a:pos x="T42" y="T43"/>
                </a:cxn>
                <a:cxn ang="T148">
                  <a:pos x="T44" y="T45"/>
                </a:cxn>
                <a:cxn ang="T149">
                  <a:pos x="T46" y="T47"/>
                </a:cxn>
                <a:cxn ang="T150">
                  <a:pos x="T48" y="T49"/>
                </a:cxn>
                <a:cxn ang="T151">
                  <a:pos x="T50" y="T51"/>
                </a:cxn>
                <a:cxn ang="T152">
                  <a:pos x="T52" y="T53"/>
                </a:cxn>
                <a:cxn ang="T153">
                  <a:pos x="T54" y="T55"/>
                </a:cxn>
                <a:cxn ang="T154">
                  <a:pos x="T56" y="T57"/>
                </a:cxn>
                <a:cxn ang="T155">
                  <a:pos x="T58" y="T59"/>
                </a:cxn>
                <a:cxn ang="T156">
                  <a:pos x="T60" y="T61"/>
                </a:cxn>
                <a:cxn ang="T157">
                  <a:pos x="T62" y="T63"/>
                </a:cxn>
                <a:cxn ang="T158">
                  <a:pos x="T64" y="T65"/>
                </a:cxn>
                <a:cxn ang="T159">
                  <a:pos x="T66" y="T67"/>
                </a:cxn>
                <a:cxn ang="T160">
                  <a:pos x="T68" y="T69"/>
                </a:cxn>
                <a:cxn ang="T161">
                  <a:pos x="T70" y="T71"/>
                </a:cxn>
                <a:cxn ang="T162">
                  <a:pos x="T72" y="T73"/>
                </a:cxn>
                <a:cxn ang="T163">
                  <a:pos x="T74" y="T75"/>
                </a:cxn>
                <a:cxn ang="T164">
                  <a:pos x="T76" y="T77"/>
                </a:cxn>
                <a:cxn ang="T165">
                  <a:pos x="T78" y="T79"/>
                </a:cxn>
                <a:cxn ang="T166">
                  <a:pos x="T80" y="T81"/>
                </a:cxn>
                <a:cxn ang="T167">
                  <a:pos x="T82" y="T83"/>
                </a:cxn>
                <a:cxn ang="T168">
                  <a:pos x="T84" y="T85"/>
                </a:cxn>
                <a:cxn ang="T169">
                  <a:pos x="T86" y="T87"/>
                </a:cxn>
                <a:cxn ang="T170">
                  <a:pos x="T88" y="T89"/>
                </a:cxn>
                <a:cxn ang="T171">
                  <a:pos x="T90" y="T91"/>
                </a:cxn>
                <a:cxn ang="T172">
                  <a:pos x="T92" y="T93"/>
                </a:cxn>
                <a:cxn ang="T173">
                  <a:pos x="T94" y="T95"/>
                </a:cxn>
                <a:cxn ang="T174">
                  <a:pos x="T96" y="T97"/>
                </a:cxn>
                <a:cxn ang="T175">
                  <a:pos x="T98" y="T99"/>
                </a:cxn>
                <a:cxn ang="T176">
                  <a:pos x="T100" y="T101"/>
                </a:cxn>
                <a:cxn ang="T177">
                  <a:pos x="T102" y="T103"/>
                </a:cxn>
                <a:cxn ang="T178">
                  <a:pos x="T104" y="T105"/>
                </a:cxn>
                <a:cxn ang="T179">
                  <a:pos x="T106" y="T107"/>
                </a:cxn>
                <a:cxn ang="T180">
                  <a:pos x="T108" y="T109"/>
                </a:cxn>
                <a:cxn ang="T181">
                  <a:pos x="T110" y="T111"/>
                </a:cxn>
                <a:cxn ang="T182">
                  <a:pos x="T112" y="T113"/>
                </a:cxn>
                <a:cxn ang="T183">
                  <a:pos x="T114" y="T115"/>
                </a:cxn>
                <a:cxn ang="T184">
                  <a:pos x="T116" y="T117"/>
                </a:cxn>
                <a:cxn ang="T185">
                  <a:pos x="T118" y="T119"/>
                </a:cxn>
                <a:cxn ang="T186">
                  <a:pos x="T120" y="T121"/>
                </a:cxn>
                <a:cxn ang="T187">
                  <a:pos x="T122" y="T123"/>
                </a:cxn>
                <a:cxn ang="T188">
                  <a:pos x="T124" y="T125"/>
                </a:cxn>
              </a:cxnLst>
              <a:rect l="T189" t="T190" r="T191" b="T192"/>
              <a:pathLst>
                <a:path w="685" h="687">
                  <a:moveTo>
                    <a:pt x="574" y="117"/>
                  </a:moveTo>
                  <a:lnTo>
                    <a:pt x="578" y="116"/>
                  </a:lnTo>
                  <a:lnTo>
                    <a:pt x="582" y="114"/>
                  </a:lnTo>
                  <a:lnTo>
                    <a:pt x="587" y="113"/>
                  </a:lnTo>
                  <a:lnTo>
                    <a:pt x="592" y="111"/>
                  </a:lnTo>
                  <a:lnTo>
                    <a:pt x="597" y="108"/>
                  </a:lnTo>
                  <a:lnTo>
                    <a:pt x="603" y="104"/>
                  </a:lnTo>
                  <a:lnTo>
                    <a:pt x="608" y="100"/>
                  </a:lnTo>
                  <a:lnTo>
                    <a:pt x="614" y="96"/>
                  </a:lnTo>
                  <a:lnTo>
                    <a:pt x="599" y="179"/>
                  </a:lnTo>
                  <a:lnTo>
                    <a:pt x="609" y="181"/>
                  </a:lnTo>
                  <a:lnTo>
                    <a:pt x="619" y="182"/>
                  </a:lnTo>
                  <a:lnTo>
                    <a:pt x="630" y="182"/>
                  </a:lnTo>
                  <a:lnTo>
                    <a:pt x="640" y="180"/>
                  </a:lnTo>
                  <a:lnTo>
                    <a:pt x="651" y="179"/>
                  </a:lnTo>
                  <a:lnTo>
                    <a:pt x="663" y="175"/>
                  </a:lnTo>
                  <a:lnTo>
                    <a:pt x="674" y="171"/>
                  </a:lnTo>
                  <a:lnTo>
                    <a:pt x="685" y="167"/>
                  </a:lnTo>
                  <a:lnTo>
                    <a:pt x="681" y="180"/>
                  </a:lnTo>
                  <a:lnTo>
                    <a:pt x="676" y="191"/>
                  </a:lnTo>
                  <a:lnTo>
                    <a:pt x="669" y="202"/>
                  </a:lnTo>
                  <a:lnTo>
                    <a:pt x="664" y="213"/>
                  </a:lnTo>
                  <a:lnTo>
                    <a:pt x="658" y="223"/>
                  </a:lnTo>
                  <a:lnTo>
                    <a:pt x="650" y="234"/>
                  </a:lnTo>
                  <a:lnTo>
                    <a:pt x="644" y="244"/>
                  </a:lnTo>
                  <a:lnTo>
                    <a:pt x="636" y="253"/>
                  </a:lnTo>
                  <a:lnTo>
                    <a:pt x="628" y="262"/>
                  </a:lnTo>
                  <a:lnTo>
                    <a:pt x="619" y="271"/>
                  </a:lnTo>
                  <a:lnTo>
                    <a:pt x="610" y="280"/>
                  </a:lnTo>
                  <a:lnTo>
                    <a:pt x="601" y="288"/>
                  </a:lnTo>
                  <a:lnTo>
                    <a:pt x="592" y="297"/>
                  </a:lnTo>
                  <a:lnTo>
                    <a:pt x="582" y="304"/>
                  </a:lnTo>
                  <a:lnTo>
                    <a:pt x="572" y="312"/>
                  </a:lnTo>
                  <a:lnTo>
                    <a:pt x="561" y="318"/>
                  </a:lnTo>
                  <a:lnTo>
                    <a:pt x="560" y="317"/>
                  </a:lnTo>
                  <a:lnTo>
                    <a:pt x="561" y="316"/>
                  </a:lnTo>
                  <a:lnTo>
                    <a:pt x="565" y="317"/>
                  </a:lnTo>
                  <a:lnTo>
                    <a:pt x="572" y="321"/>
                  </a:lnTo>
                  <a:lnTo>
                    <a:pt x="579" y="324"/>
                  </a:lnTo>
                  <a:lnTo>
                    <a:pt x="588" y="329"/>
                  </a:lnTo>
                  <a:lnTo>
                    <a:pt x="599" y="334"/>
                  </a:lnTo>
                  <a:lnTo>
                    <a:pt x="609" y="339"/>
                  </a:lnTo>
                  <a:lnTo>
                    <a:pt x="619" y="344"/>
                  </a:lnTo>
                  <a:lnTo>
                    <a:pt x="630" y="348"/>
                  </a:lnTo>
                  <a:lnTo>
                    <a:pt x="640" y="353"/>
                  </a:lnTo>
                  <a:lnTo>
                    <a:pt x="649" y="357"/>
                  </a:lnTo>
                  <a:lnTo>
                    <a:pt x="656" y="358"/>
                  </a:lnTo>
                  <a:lnTo>
                    <a:pt x="662" y="360"/>
                  </a:lnTo>
                  <a:lnTo>
                    <a:pt x="665" y="360"/>
                  </a:lnTo>
                  <a:lnTo>
                    <a:pt x="665" y="357"/>
                  </a:lnTo>
                  <a:lnTo>
                    <a:pt x="660" y="366"/>
                  </a:lnTo>
                  <a:lnTo>
                    <a:pt x="654" y="374"/>
                  </a:lnTo>
                  <a:lnTo>
                    <a:pt x="647" y="381"/>
                  </a:lnTo>
                  <a:lnTo>
                    <a:pt x="641" y="389"/>
                  </a:lnTo>
                  <a:lnTo>
                    <a:pt x="633" y="397"/>
                  </a:lnTo>
                  <a:lnTo>
                    <a:pt x="627" y="403"/>
                  </a:lnTo>
                  <a:lnTo>
                    <a:pt x="619" y="410"/>
                  </a:lnTo>
                  <a:lnTo>
                    <a:pt x="612" y="415"/>
                  </a:lnTo>
                  <a:lnTo>
                    <a:pt x="604" y="421"/>
                  </a:lnTo>
                  <a:lnTo>
                    <a:pt x="596" y="426"/>
                  </a:lnTo>
                  <a:lnTo>
                    <a:pt x="587" y="431"/>
                  </a:lnTo>
                  <a:lnTo>
                    <a:pt x="578" y="436"/>
                  </a:lnTo>
                  <a:lnTo>
                    <a:pt x="570" y="440"/>
                  </a:lnTo>
                  <a:lnTo>
                    <a:pt x="561" y="445"/>
                  </a:lnTo>
                  <a:lnTo>
                    <a:pt x="552" y="451"/>
                  </a:lnTo>
                  <a:lnTo>
                    <a:pt x="542" y="456"/>
                  </a:lnTo>
                  <a:lnTo>
                    <a:pt x="549" y="460"/>
                  </a:lnTo>
                  <a:lnTo>
                    <a:pt x="555" y="462"/>
                  </a:lnTo>
                  <a:lnTo>
                    <a:pt x="561" y="466"/>
                  </a:lnTo>
                  <a:lnTo>
                    <a:pt x="568" y="469"/>
                  </a:lnTo>
                  <a:lnTo>
                    <a:pt x="576" y="471"/>
                  </a:lnTo>
                  <a:lnTo>
                    <a:pt x="583" y="474"/>
                  </a:lnTo>
                  <a:lnTo>
                    <a:pt x="594" y="478"/>
                  </a:lnTo>
                  <a:lnTo>
                    <a:pt x="604" y="480"/>
                  </a:lnTo>
                  <a:lnTo>
                    <a:pt x="601" y="483"/>
                  </a:lnTo>
                  <a:lnTo>
                    <a:pt x="596" y="484"/>
                  </a:lnTo>
                  <a:lnTo>
                    <a:pt x="588" y="488"/>
                  </a:lnTo>
                  <a:lnTo>
                    <a:pt x="578" y="490"/>
                  </a:lnTo>
                  <a:lnTo>
                    <a:pt x="569" y="494"/>
                  </a:lnTo>
                  <a:lnTo>
                    <a:pt x="561" y="497"/>
                  </a:lnTo>
                  <a:lnTo>
                    <a:pt x="556" y="499"/>
                  </a:lnTo>
                  <a:lnTo>
                    <a:pt x="555" y="501"/>
                  </a:lnTo>
                  <a:lnTo>
                    <a:pt x="568" y="511"/>
                  </a:lnTo>
                  <a:lnTo>
                    <a:pt x="578" y="522"/>
                  </a:lnTo>
                  <a:lnTo>
                    <a:pt x="588" y="535"/>
                  </a:lnTo>
                  <a:lnTo>
                    <a:pt x="597" y="547"/>
                  </a:lnTo>
                  <a:lnTo>
                    <a:pt x="606" y="560"/>
                  </a:lnTo>
                  <a:lnTo>
                    <a:pt x="615" y="573"/>
                  </a:lnTo>
                  <a:lnTo>
                    <a:pt x="627" y="584"/>
                  </a:lnTo>
                  <a:lnTo>
                    <a:pt x="640" y="596"/>
                  </a:lnTo>
                  <a:lnTo>
                    <a:pt x="626" y="597"/>
                  </a:lnTo>
                  <a:lnTo>
                    <a:pt x="612" y="601"/>
                  </a:lnTo>
                  <a:lnTo>
                    <a:pt x="597" y="605"/>
                  </a:lnTo>
                  <a:lnTo>
                    <a:pt x="583" y="608"/>
                  </a:lnTo>
                  <a:lnTo>
                    <a:pt x="569" y="614"/>
                  </a:lnTo>
                  <a:lnTo>
                    <a:pt x="555" y="619"/>
                  </a:lnTo>
                  <a:lnTo>
                    <a:pt x="541" y="624"/>
                  </a:lnTo>
                  <a:lnTo>
                    <a:pt x="528" y="629"/>
                  </a:lnTo>
                  <a:lnTo>
                    <a:pt x="514" y="633"/>
                  </a:lnTo>
                  <a:lnTo>
                    <a:pt x="500" y="637"/>
                  </a:lnTo>
                  <a:lnTo>
                    <a:pt x="484" y="639"/>
                  </a:lnTo>
                  <a:lnTo>
                    <a:pt x="470" y="642"/>
                  </a:lnTo>
                  <a:lnTo>
                    <a:pt x="456" y="642"/>
                  </a:lnTo>
                  <a:lnTo>
                    <a:pt x="442" y="641"/>
                  </a:lnTo>
                  <a:lnTo>
                    <a:pt x="427" y="638"/>
                  </a:lnTo>
                  <a:lnTo>
                    <a:pt x="413" y="633"/>
                  </a:lnTo>
                  <a:lnTo>
                    <a:pt x="409" y="634"/>
                  </a:lnTo>
                  <a:lnTo>
                    <a:pt x="407" y="634"/>
                  </a:lnTo>
                  <a:lnTo>
                    <a:pt x="418" y="687"/>
                  </a:lnTo>
                  <a:lnTo>
                    <a:pt x="410" y="679"/>
                  </a:lnTo>
                  <a:lnTo>
                    <a:pt x="401" y="671"/>
                  </a:lnTo>
                  <a:lnTo>
                    <a:pt x="392" y="665"/>
                  </a:lnTo>
                  <a:lnTo>
                    <a:pt x="383" y="657"/>
                  </a:lnTo>
                  <a:lnTo>
                    <a:pt x="374" y="651"/>
                  </a:lnTo>
                  <a:lnTo>
                    <a:pt x="364" y="644"/>
                  </a:lnTo>
                  <a:lnTo>
                    <a:pt x="355" y="638"/>
                  </a:lnTo>
                  <a:lnTo>
                    <a:pt x="345" y="633"/>
                  </a:lnTo>
                  <a:lnTo>
                    <a:pt x="334" y="628"/>
                  </a:lnTo>
                  <a:lnTo>
                    <a:pt x="324" y="623"/>
                  </a:lnTo>
                  <a:lnTo>
                    <a:pt x="314" y="617"/>
                  </a:lnTo>
                  <a:lnTo>
                    <a:pt x="302" y="614"/>
                  </a:lnTo>
                  <a:lnTo>
                    <a:pt x="292" y="610"/>
                  </a:lnTo>
                  <a:lnTo>
                    <a:pt x="279" y="606"/>
                  </a:lnTo>
                  <a:lnTo>
                    <a:pt x="268" y="603"/>
                  </a:lnTo>
                  <a:lnTo>
                    <a:pt x="255" y="601"/>
                  </a:lnTo>
                  <a:lnTo>
                    <a:pt x="252" y="601"/>
                  </a:lnTo>
                  <a:lnTo>
                    <a:pt x="250" y="599"/>
                  </a:lnTo>
                  <a:lnTo>
                    <a:pt x="247" y="598"/>
                  </a:lnTo>
                  <a:lnTo>
                    <a:pt x="243" y="598"/>
                  </a:lnTo>
                  <a:lnTo>
                    <a:pt x="238" y="602"/>
                  </a:lnTo>
                  <a:lnTo>
                    <a:pt x="232" y="606"/>
                  </a:lnTo>
                  <a:lnTo>
                    <a:pt x="223" y="612"/>
                  </a:lnTo>
                  <a:lnTo>
                    <a:pt x="214" y="620"/>
                  </a:lnTo>
                  <a:lnTo>
                    <a:pt x="202" y="626"/>
                  </a:lnTo>
                  <a:lnTo>
                    <a:pt x="189" y="634"/>
                  </a:lnTo>
                  <a:lnTo>
                    <a:pt x="176" y="643"/>
                  </a:lnTo>
                  <a:lnTo>
                    <a:pt x="161" y="651"/>
                  </a:lnTo>
                  <a:lnTo>
                    <a:pt x="146" y="659"/>
                  </a:lnTo>
                  <a:lnTo>
                    <a:pt x="130" y="665"/>
                  </a:lnTo>
                  <a:lnTo>
                    <a:pt x="113" y="671"/>
                  </a:lnTo>
                  <a:lnTo>
                    <a:pt x="97" y="676"/>
                  </a:lnTo>
                  <a:lnTo>
                    <a:pt x="80" y="680"/>
                  </a:lnTo>
                  <a:lnTo>
                    <a:pt x="62" y="683"/>
                  </a:lnTo>
                  <a:lnTo>
                    <a:pt x="44" y="684"/>
                  </a:lnTo>
                  <a:lnTo>
                    <a:pt x="27" y="683"/>
                  </a:lnTo>
                  <a:lnTo>
                    <a:pt x="0" y="633"/>
                  </a:lnTo>
                  <a:lnTo>
                    <a:pt x="13" y="634"/>
                  </a:lnTo>
                  <a:lnTo>
                    <a:pt x="26" y="635"/>
                  </a:lnTo>
                  <a:lnTo>
                    <a:pt x="40" y="637"/>
                  </a:lnTo>
                  <a:lnTo>
                    <a:pt x="53" y="635"/>
                  </a:lnTo>
                  <a:lnTo>
                    <a:pt x="67" y="635"/>
                  </a:lnTo>
                  <a:lnTo>
                    <a:pt x="81" y="633"/>
                  </a:lnTo>
                  <a:lnTo>
                    <a:pt x="95" y="632"/>
                  </a:lnTo>
                  <a:lnTo>
                    <a:pt x="110" y="629"/>
                  </a:lnTo>
                  <a:lnTo>
                    <a:pt x="124" y="625"/>
                  </a:lnTo>
                  <a:lnTo>
                    <a:pt x="137" y="621"/>
                  </a:lnTo>
                  <a:lnTo>
                    <a:pt x="149" y="616"/>
                  </a:lnTo>
                  <a:lnTo>
                    <a:pt x="162" y="611"/>
                  </a:lnTo>
                  <a:lnTo>
                    <a:pt x="175" y="606"/>
                  </a:lnTo>
                  <a:lnTo>
                    <a:pt x="187" y="599"/>
                  </a:lnTo>
                  <a:lnTo>
                    <a:pt x="197" y="592"/>
                  </a:lnTo>
                  <a:lnTo>
                    <a:pt x="207" y="584"/>
                  </a:lnTo>
                  <a:lnTo>
                    <a:pt x="201" y="578"/>
                  </a:lnTo>
                  <a:lnTo>
                    <a:pt x="193" y="570"/>
                  </a:lnTo>
                  <a:lnTo>
                    <a:pt x="187" y="564"/>
                  </a:lnTo>
                  <a:lnTo>
                    <a:pt x="179" y="557"/>
                  </a:lnTo>
                  <a:lnTo>
                    <a:pt x="173" y="552"/>
                  </a:lnTo>
                  <a:lnTo>
                    <a:pt x="165" y="546"/>
                  </a:lnTo>
                  <a:lnTo>
                    <a:pt x="157" y="540"/>
                  </a:lnTo>
                  <a:lnTo>
                    <a:pt x="148" y="535"/>
                  </a:lnTo>
                  <a:lnTo>
                    <a:pt x="140" y="530"/>
                  </a:lnTo>
                  <a:lnTo>
                    <a:pt x="133" y="526"/>
                  </a:lnTo>
                  <a:lnTo>
                    <a:pt x="124" y="522"/>
                  </a:lnTo>
                  <a:lnTo>
                    <a:pt x="115" y="519"/>
                  </a:lnTo>
                  <a:lnTo>
                    <a:pt x="106" y="515"/>
                  </a:lnTo>
                  <a:lnTo>
                    <a:pt x="97" y="511"/>
                  </a:lnTo>
                  <a:lnTo>
                    <a:pt x="88" y="507"/>
                  </a:lnTo>
                  <a:lnTo>
                    <a:pt x="78" y="505"/>
                  </a:lnTo>
                  <a:lnTo>
                    <a:pt x="83" y="503"/>
                  </a:lnTo>
                  <a:lnTo>
                    <a:pt x="88" y="503"/>
                  </a:lnTo>
                  <a:lnTo>
                    <a:pt x="94" y="503"/>
                  </a:lnTo>
                  <a:lnTo>
                    <a:pt x="101" y="502"/>
                  </a:lnTo>
                  <a:lnTo>
                    <a:pt x="110" y="502"/>
                  </a:lnTo>
                  <a:lnTo>
                    <a:pt x="120" y="503"/>
                  </a:lnTo>
                  <a:lnTo>
                    <a:pt x="133" y="503"/>
                  </a:lnTo>
                  <a:lnTo>
                    <a:pt x="148" y="505"/>
                  </a:lnTo>
                  <a:lnTo>
                    <a:pt x="140" y="488"/>
                  </a:lnTo>
                  <a:lnTo>
                    <a:pt x="131" y="471"/>
                  </a:lnTo>
                  <a:lnTo>
                    <a:pt x="121" y="456"/>
                  </a:lnTo>
                  <a:lnTo>
                    <a:pt x="108" y="439"/>
                  </a:lnTo>
                  <a:lnTo>
                    <a:pt x="97" y="422"/>
                  </a:lnTo>
                  <a:lnTo>
                    <a:pt x="85" y="406"/>
                  </a:lnTo>
                  <a:lnTo>
                    <a:pt x="76" y="388"/>
                  </a:lnTo>
                  <a:lnTo>
                    <a:pt x="70" y="370"/>
                  </a:lnTo>
                  <a:lnTo>
                    <a:pt x="75" y="376"/>
                  </a:lnTo>
                  <a:lnTo>
                    <a:pt x="81" y="383"/>
                  </a:lnTo>
                  <a:lnTo>
                    <a:pt x="88" y="386"/>
                  </a:lnTo>
                  <a:lnTo>
                    <a:pt x="95" y="390"/>
                  </a:lnTo>
                  <a:lnTo>
                    <a:pt x="103" y="393"/>
                  </a:lnTo>
                  <a:lnTo>
                    <a:pt x="111" y="395"/>
                  </a:lnTo>
                  <a:lnTo>
                    <a:pt x="117" y="398"/>
                  </a:lnTo>
                  <a:lnTo>
                    <a:pt x="124" y="401"/>
                  </a:lnTo>
                  <a:lnTo>
                    <a:pt x="116" y="363"/>
                  </a:lnTo>
                  <a:lnTo>
                    <a:pt x="111" y="326"/>
                  </a:lnTo>
                  <a:lnTo>
                    <a:pt x="110" y="286"/>
                  </a:lnTo>
                  <a:lnTo>
                    <a:pt x="115" y="241"/>
                  </a:lnTo>
                  <a:lnTo>
                    <a:pt x="144" y="272"/>
                  </a:lnTo>
                  <a:lnTo>
                    <a:pt x="148" y="252"/>
                  </a:lnTo>
                  <a:lnTo>
                    <a:pt x="152" y="232"/>
                  </a:lnTo>
                  <a:lnTo>
                    <a:pt x="156" y="212"/>
                  </a:lnTo>
                  <a:lnTo>
                    <a:pt x="162" y="191"/>
                  </a:lnTo>
                  <a:lnTo>
                    <a:pt x="169" y="172"/>
                  </a:lnTo>
                  <a:lnTo>
                    <a:pt x="176" y="153"/>
                  </a:lnTo>
                  <a:lnTo>
                    <a:pt x="185" y="132"/>
                  </a:lnTo>
                  <a:lnTo>
                    <a:pt x="196" y="114"/>
                  </a:lnTo>
                  <a:lnTo>
                    <a:pt x="220" y="235"/>
                  </a:lnTo>
                  <a:lnTo>
                    <a:pt x="261" y="190"/>
                  </a:lnTo>
                  <a:lnTo>
                    <a:pt x="265" y="212"/>
                  </a:lnTo>
                  <a:lnTo>
                    <a:pt x="269" y="239"/>
                  </a:lnTo>
                  <a:lnTo>
                    <a:pt x="273" y="259"/>
                  </a:lnTo>
                  <a:lnTo>
                    <a:pt x="273" y="263"/>
                  </a:lnTo>
                  <a:lnTo>
                    <a:pt x="284" y="252"/>
                  </a:lnTo>
                  <a:lnTo>
                    <a:pt x="293" y="236"/>
                  </a:lnTo>
                  <a:lnTo>
                    <a:pt x="298" y="218"/>
                  </a:lnTo>
                  <a:lnTo>
                    <a:pt x="302" y="200"/>
                  </a:lnTo>
                  <a:lnTo>
                    <a:pt x="305" y="180"/>
                  </a:lnTo>
                  <a:lnTo>
                    <a:pt x="309" y="161"/>
                  </a:lnTo>
                  <a:lnTo>
                    <a:pt x="314" y="140"/>
                  </a:lnTo>
                  <a:lnTo>
                    <a:pt x="321" y="121"/>
                  </a:lnTo>
                  <a:lnTo>
                    <a:pt x="351" y="154"/>
                  </a:lnTo>
                  <a:lnTo>
                    <a:pt x="389" y="95"/>
                  </a:lnTo>
                  <a:lnTo>
                    <a:pt x="388" y="114"/>
                  </a:lnTo>
                  <a:lnTo>
                    <a:pt x="388" y="131"/>
                  </a:lnTo>
                  <a:lnTo>
                    <a:pt x="389" y="148"/>
                  </a:lnTo>
                  <a:lnTo>
                    <a:pt x="392" y="162"/>
                  </a:lnTo>
                  <a:lnTo>
                    <a:pt x="396" y="175"/>
                  </a:lnTo>
                  <a:lnTo>
                    <a:pt x="402" y="188"/>
                  </a:lnTo>
                  <a:lnTo>
                    <a:pt x="413" y="200"/>
                  </a:lnTo>
                  <a:lnTo>
                    <a:pt x="424" y="211"/>
                  </a:lnTo>
                  <a:lnTo>
                    <a:pt x="490" y="63"/>
                  </a:lnTo>
                  <a:lnTo>
                    <a:pt x="501" y="102"/>
                  </a:lnTo>
                  <a:lnTo>
                    <a:pt x="515" y="86"/>
                  </a:lnTo>
                  <a:lnTo>
                    <a:pt x="528" y="72"/>
                  </a:lnTo>
                  <a:lnTo>
                    <a:pt x="538" y="58"/>
                  </a:lnTo>
                  <a:lnTo>
                    <a:pt x="547" y="45"/>
                  </a:lnTo>
                  <a:lnTo>
                    <a:pt x="554" y="32"/>
                  </a:lnTo>
                  <a:lnTo>
                    <a:pt x="559" y="21"/>
                  </a:lnTo>
                  <a:lnTo>
                    <a:pt x="563" y="10"/>
                  </a:lnTo>
                  <a:lnTo>
                    <a:pt x="565" y="0"/>
                  </a:lnTo>
                  <a:lnTo>
                    <a:pt x="573" y="25"/>
                  </a:lnTo>
                  <a:lnTo>
                    <a:pt x="574" y="59"/>
                  </a:lnTo>
                  <a:lnTo>
                    <a:pt x="574" y="94"/>
                  </a:lnTo>
                  <a:lnTo>
                    <a:pt x="574" y="117"/>
                  </a:lnTo>
                  <a:close/>
                </a:path>
              </a:pathLst>
            </a:custGeom>
            <a:solidFill>
              <a:srgbClr val="FF99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41" name="Freeform 21"/>
            <p:cNvSpPr>
              <a:spLocks/>
            </p:cNvSpPr>
            <p:nvPr/>
          </p:nvSpPr>
          <p:spPr bwMode="auto">
            <a:xfrm>
              <a:off x="3216" y="2880"/>
              <a:ext cx="550" cy="516"/>
            </a:xfrm>
            <a:custGeom>
              <a:avLst/>
              <a:gdLst>
                <a:gd name="T0" fmla="*/ 484 w 550"/>
                <a:gd name="T1" fmla="*/ 40 h 516"/>
                <a:gd name="T2" fmla="*/ 458 w 550"/>
                <a:gd name="T3" fmla="*/ 93 h 516"/>
                <a:gd name="T4" fmla="*/ 423 w 550"/>
                <a:gd name="T5" fmla="*/ 144 h 516"/>
                <a:gd name="T6" fmla="*/ 520 w 550"/>
                <a:gd name="T7" fmla="*/ 108 h 516"/>
                <a:gd name="T8" fmla="*/ 475 w 550"/>
                <a:gd name="T9" fmla="*/ 130 h 516"/>
                <a:gd name="T10" fmla="*/ 433 w 550"/>
                <a:gd name="T11" fmla="*/ 153 h 516"/>
                <a:gd name="T12" fmla="*/ 397 w 550"/>
                <a:gd name="T13" fmla="*/ 181 h 516"/>
                <a:gd name="T14" fmla="*/ 367 w 550"/>
                <a:gd name="T15" fmla="*/ 217 h 516"/>
                <a:gd name="T16" fmla="*/ 351 w 550"/>
                <a:gd name="T17" fmla="*/ 250 h 516"/>
                <a:gd name="T18" fmla="*/ 347 w 550"/>
                <a:gd name="T19" fmla="*/ 262 h 516"/>
                <a:gd name="T20" fmla="*/ 370 w 550"/>
                <a:gd name="T21" fmla="*/ 253 h 516"/>
                <a:gd name="T22" fmla="*/ 396 w 550"/>
                <a:gd name="T23" fmla="*/ 244 h 516"/>
                <a:gd name="T24" fmla="*/ 421 w 550"/>
                <a:gd name="T25" fmla="*/ 236 h 516"/>
                <a:gd name="T26" fmla="*/ 447 w 550"/>
                <a:gd name="T27" fmla="*/ 231 h 516"/>
                <a:gd name="T28" fmla="*/ 474 w 550"/>
                <a:gd name="T29" fmla="*/ 227 h 516"/>
                <a:gd name="T30" fmla="*/ 458 w 550"/>
                <a:gd name="T31" fmla="*/ 232 h 516"/>
                <a:gd name="T32" fmla="*/ 421 w 550"/>
                <a:gd name="T33" fmla="*/ 241 h 516"/>
                <a:gd name="T34" fmla="*/ 387 w 550"/>
                <a:gd name="T35" fmla="*/ 256 h 516"/>
                <a:gd name="T36" fmla="*/ 354 w 550"/>
                <a:gd name="T37" fmla="*/ 272 h 516"/>
                <a:gd name="T38" fmla="*/ 326 w 550"/>
                <a:gd name="T39" fmla="*/ 294 h 516"/>
                <a:gd name="T40" fmla="*/ 310 w 550"/>
                <a:gd name="T41" fmla="*/ 312 h 516"/>
                <a:gd name="T42" fmla="*/ 297 w 550"/>
                <a:gd name="T43" fmla="*/ 330 h 516"/>
                <a:gd name="T44" fmla="*/ 285 w 550"/>
                <a:gd name="T45" fmla="*/ 353 h 516"/>
                <a:gd name="T46" fmla="*/ 312 w 550"/>
                <a:gd name="T47" fmla="*/ 356 h 516"/>
                <a:gd name="T48" fmla="*/ 357 w 550"/>
                <a:gd name="T49" fmla="*/ 356 h 516"/>
                <a:gd name="T50" fmla="*/ 405 w 550"/>
                <a:gd name="T51" fmla="*/ 356 h 516"/>
                <a:gd name="T52" fmla="*/ 451 w 550"/>
                <a:gd name="T53" fmla="*/ 363 h 516"/>
                <a:gd name="T54" fmla="*/ 493 w 550"/>
                <a:gd name="T55" fmla="*/ 379 h 516"/>
                <a:gd name="T56" fmla="*/ 506 w 550"/>
                <a:gd name="T57" fmla="*/ 389 h 516"/>
                <a:gd name="T58" fmla="*/ 469 w 550"/>
                <a:gd name="T59" fmla="*/ 371 h 516"/>
                <a:gd name="T60" fmla="*/ 426 w 550"/>
                <a:gd name="T61" fmla="*/ 362 h 516"/>
                <a:gd name="T62" fmla="*/ 379 w 550"/>
                <a:gd name="T63" fmla="*/ 362 h 516"/>
                <a:gd name="T64" fmla="*/ 326 w 550"/>
                <a:gd name="T65" fmla="*/ 366 h 516"/>
                <a:gd name="T66" fmla="*/ 268 w 550"/>
                <a:gd name="T67" fmla="*/ 375 h 516"/>
                <a:gd name="T68" fmla="*/ 222 w 550"/>
                <a:gd name="T69" fmla="*/ 425 h 516"/>
                <a:gd name="T70" fmla="*/ 171 w 550"/>
                <a:gd name="T71" fmla="*/ 465 h 516"/>
                <a:gd name="T72" fmla="*/ 120 w 550"/>
                <a:gd name="T73" fmla="*/ 493 h 516"/>
                <a:gd name="T74" fmla="*/ 69 w 550"/>
                <a:gd name="T75" fmla="*/ 510 h 516"/>
                <a:gd name="T76" fmla="*/ 26 w 550"/>
                <a:gd name="T77" fmla="*/ 516 h 516"/>
                <a:gd name="T78" fmla="*/ 22 w 550"/>
                <a:gd name="T79" fmla="*/ 490 h 516"/>
                <a:gd name="T80" fmla="*/ 80 w 550"/>
                <a:gd name="T81" fmla="*/ 487 h 516"/>
                <a:gd name="T82" fmla="*/ 127 w 550"/>
                <a:gd name="T83" fmla="*/ 472 h 516"/>
                <a:gd name="T84" fmla="*/ 168 w 550"/>
                <a:gd name="T85" fmla="*/ 452 h 516"/>
                <a:gd name="T86" fmla="*/ 204 w 550"/>
                <a:gd name="T87" fmla="*/ 425 h 516"/>
                <a:gd name="T88" fmla="*/ 238 w 550"/>
                <a:gd name="T89" fmla="*/ 393 h 516"/>
                <a:gd name="T90" fmla="*/ 227 w 550"/>
                <a:gd name="T91" fmla="*/ 357 h 516"/>
                <a:gd name="T92" fmla="*/ 206 w 550"/>
                <a:gd name="T93" fmla="*/ 329 h 516"/>
                <a:gd name="T94" fmla="*/ 177 w 550"/>
                <a:gd name="T95" fmla="*/ 307 h 516"/>
                <a:gd name="T96" fmla="*/ 157 w 550"/>
                <a:gd name="T97" fmla="*/ 289 h 516"/>
                <a:gd name="T98" fmla="*/ 188 w 550"/>
                <a:gd name="T99" fmla="*/ 171 h 516"/>
                <a:gd name="T100" fmla="*/ 213 w 550"/>
                <a:gd name="T101" fmla="*/ 257 h 516"/>
                <a:gd name="T102" fmla="*/ 239 w 550"/>
                <a:gd name="T103" fmla="*/ 343 h 516"/>
                <a:gd name="T104" fmla="*/ 270 w 550"/>
                <a:gd name="T105" fmla="*/ 344 h 516"/>
                <a:gd name="T106" fmla="*/ 299 w 550"/>
                <a:gd name="T107" fmla="*/ 300 h 516"/>
                <a:gd name="T108" fmla="*/ 329 w 550"/>
                <a:gd name="T109" fmla="*/ 253 h 516"/>
                <a:gd name="T110" fmla="*/ 351 w 550"/>
                <a:gd name="T111" fmla="*/ 117 h 516"/>
                <a:gd name="T112" fmla="*/ 354 w 550"/>
                <a:gd name="T113" fmla="*/ 152 h 516"/>
                <a:gd name="T114" fmla="*/ 358 w 550"/>
                <a:gd name="T115" fmla="*/ 212 h 516"/>
                <a:gd name="T116" fmla="*/ 392 w 550"/>
                <a:gd name="T117" fmla="*/ 163 h 516"/>
                <a:gd name="T118" fmla="*/ 421 w 550"/>
                <a:gd name="T119" fmla="*/ 125 h 516"/>
                <a:gd name="T120" fmla="*/ 448 w 550"/>
                <a:gd name="T121" fmla="*/ 89 h 516"/>
                <a:gd name="T122" fmla="*/ 474 w 550"/>
                <a:gd name="T123" fmla="*/ 50 h 516"/>
                <a:gd name="T124" fmla="*/ 496 w 550"/>
                <a:gd name="T125" fmla="*/ 0 h 51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60000 65536"/>
                <a:gd name="T187" fmla="*/ 0 60000 65536"/>
                <a:gd name="T188" fmla="*/ 0 60000 65536"/>
                <a:gd name="T189" fmla="*/ 0 w 550"/>
                <a:gd name="T190" fmla="*/ 0 h 516"/>
                <a:gd name="T191" fmla="*/ 550 w 550"/>
                <a:gd name="T192" fmla="*/ 516 h 516"/>
              </a:gdLst>
              <a:ahLst/>
              <a:cxnLst>
                <a:cxn ang="T126">
                  <a:pos x="T0" y="T1"/>
                </a:cxn>
                <a:cxn ang="T127">
                  <a:pos x="T2" y="T3"/>
                </a:cxn>
                <a:cxn ang="T128">
                  <a:pos x="T4" y="T5"/>
                </a:cxn>
                <a:cxn ang="T129">
                  <a:pos x="T6" y="T7"/>
                </a:cxn>
                <a:cxn ang="T130">
                  <a:pos x="T8" y="T9"/>
                </a:cxn>
                <a:cxn ang="T131">
                  <a:pos x="T10" y="T11"/>
                </a:cxn>
                <a:cxn ang="T132">
                  <a:pos x="T12" y="T13"/>
                </a:cxn>
                <a:cxn ang="T133">
                  <a:pos x="T14" y="T15"/>
                </a:cxn>
                <a:cxn ang="T134">
                  <a:pos x="T16" y="T17"/>
                </a:cxn>
                <a:cxn ang="T135">
                  <a:pos x="T18" y="T19"/>
                </a:cxn>
                <a:cxn ang="T136">
                  <a:pos x="T20" y="T21"/>
                </a:cxn>
                <a:cxn ang="T137">
                  <a:pos x="T22" y="T23"/>
                </a:cxn>
                <a:cxn ang="T138">
                  <a:pos x="T24" y="T25"/>
                </a:cxn>
                <a:cxn ang="T139">
                  <a:pos x="T26" y="T27"/>
                </a:cxn>
                <a:cxn ang="T140">
                  <a:pos x="T28" y="T29"/>
                </a:cxn>
                <a:cxn ang="T141">
                  <a:pos x="T30" y="T31"/>
                </a:cxn>
                <a:cxn ang="T142">
                  <a:pos x="T32" y="T33"/>
                </a:cxn>
                <a:cxn ang="T143">
                  <a:pos x="T34" y="T35"/>
                </a:cxn>
                <a:cxn ang="T144">
                  <a:pos x="T36" y="T37"/>
                </a:cxn>
                <a:cxn ang="T145">
                  <a:pos x="T38" y="T39"/>
                </a:cxn>
                <a:cxn ang="T146">
                  <a:pos x="T40" y="T41"/>
                </a:cxn>
                <a:cxn ang="T147">
                  <a:pos x="T42" y="T43"/>
                </a:cxn>
                <a:cxn ang="T148">
                  <a:pos x="T44" y="T45"/>
                </a:cxn>
                <a:cxn ang="T149">
                  <a:pos x="T46" y="T47"/>
                </a:cxn>
                <a:cxn ang="T150">
                  <a:pos x="T48" y="T49"/>
                </a:cxn>
                <a:cxn ang="T151">
                  <a:pos x="T50" y="T51"/>
                </a:cxn>
                <a:cxn ang="T152">
                  <a:pos x="T52" y="T53"/>
                </a:cxn>
                <a:cxn ang="T153">
                  <a:pos x="T54" y="T55"/>
                </a:cxn>
                <a:cxn ang="T154">
                  <a:pos x="T56" y="T57"/>
                </a:cxn>
                <a:cxn ang="T155">
                  <a:pos x="T58" y="T59"/>
                </a:cxn>
                <a:cxn ang="T156">
                  <a:pos x="T60" y="T61"/>
                </a:cxn>
                <a:cxn ang="T157">
                  <a:pos x="T62" y="T63"/>
                </a:cxn>
                <a:cxn ang="T158">
                  <a:pos x="T64" y="T65"/>
                </a:cxn>
                <a:cxn ang="T159">
                  <a:pos x="T66" y="T67"/>
                </a:cxn>
                <a:cxn ang="T160">
                  <a:pos x="T68" y="T69"/>
                </a:cxn>
                <a:cxn ang="T161">
                  <a:pos x="T70" y="T71"/>
                </a:cxn>
                <a:cxn ang="T162">
                  <a:pos x="T72" y="T73"/>
                </a:cxn>
                <a:cxn ang="T163">
                  <a:pos x="T74" y="T75"/>
                </a:cxn>
                <a:cxn ang="T164">
                  <a:pos x="T76" y="T77"/>
                </a:cxn>
                <a:cxn ang="T165">
                  <a:pos x="T78" y="T79"/>
                </a:cxn>
                <a:cxn ang="T166">
                  <a:pos x="T80" y="T81"/>
                </a:cxn>
                <a:cxn ang="T167">
                  <a:pos x="T82" y="T83"/>
                </a:cxn>
                <a:cxn ang="T168">
                  <a:pos x="T84" y="T85"/>
                </a:cxn>
                <a:cxn ang="T169">
                  <a:pos x="T86" y="T87"/>
                </a:cxn>
                <a:cxn ang="T170">
                  <a:pos x="T88" y="T89"/>
                </a:cxn>
                <a:cxn ang="T171">
                  <a:pos x="T90" y="T91"/>
                </a:cxn>
                <a:cxn ang="T172">
                  <a:pos x="T92" y="T93"/>
                </a:cxn>
                <a:cxn ang="T173">
                  <a:pos x="T94" y="T95"/>
                </a:cxn>
                <a:cxn ang="T174">
                  <a:pos x="T96" y="T97"/>
                </a:cxn>
                <a:cxn ang="T175">
                  <a:pos x="T98" y="T99"/>
                </a:cxn>
                <a:cxn ang="T176">
                  <a:pos x="T100" y="T101"/>
                </a:cxn>
                <a:cxn ang="T177">
                  <a:pos x="T102" y="T103"/>
                </a:cxn>
                <a:cxn ang="T178">
                  <a:pos x="T104" y="T105"/>
                </a:cxn>
                <a:cxn ang="T179">
                  <a:pos x="T106" y="T107"/>
                </a:cxn>
                <a:cxn ang="T180">
                  <a:pos x="T108" y="T109"/>
                </a:cxn>
                <a:cxn ang="T181">
                  <a:pos x="T110" y="T111"/>
                </a:cxn>
                <a:cxn ang="T182">
                  <a:pos x="T112" y="T113"/>
                </a:cxn>
                <a:cxn ang="T183">
                  <a:pos x="T114" y="T115"/>
                </a:cxn>
                <a:cxn ang="T184">
                  <a:pos x="T116" y="T117"/>
                </a:cxn>
                <a:cxn ang="T185">
                  <a:pos x="T118" y="T119"/>
                </a:cxn>
                <a:cxn ang="T186">
                  <a:pos x="T120" y="T121"/>
                </a:cxn>
                <a:cxn ang="T187">
                  <a:pos x="T122" y="T123"/>
                </a:cxn>
                <a:cxn ang="T188">
                  <a:pos x="T124" y="T125"/>
                </a:cxn>
              </a:cxnLst>
              <a:rect l="T189" t="T190" r="T191" b="T192"/>
              <a:pathLst>
                <a:path w="550" h="516">
                  <a:moveTo>
                    <a:pt x="496" y="0"/>
                  </a:moveTo>
                  <a:lnTo>
                    <a:pt x="491" y="21"/>
                  </a:lnTo>
                  <a:lnTo>
                    <a:pt x="484" y="40"/>
                  </a:lnTo>
                  <a:lnTo>
                    <a:pt x="478" y="58"/>
                  </a:lnTo>
                  <a:lnTo>
                    <a:pt x="469" y="76"/>
                  </a:lnTo>
                  <a:lnTo>
                    <a:pt x="458" y="93"/>
                  </a:lnTo>
                  <a:lnTo>
                    <a:pt x="447" y="111"/>
                  </a:lnTo>
                  <a:lnTo>
                    <a:pt x="435" y="127"/>
                  </a:lnTo>
                  <a:lnTo>
                    <a:pt x="423" y="144"/>
                  </a:lnTo>
                  <a:lnTo>
                    <a:pt x="550" y="94"/>
                  </a:lnTo>
                  <a:lnTo>
                    <a:pt x="534" y="100"/>
                  </a:lnTo>
                  <a:lnTo>
                    <a:pt x="520" y="108"/>
                  </a:lnTo>
                  <a:lnTo>
                    <a:pt x="505" y="114"/>
                  </a:lnTo>
                  <a:lnTo>
                    <a:pt x="489" y="122"/>
                  </a:lnTo>
                  <a:lnTo>
                    <a:pt x="475" y="130"/>
                  </a:lnTo>
                  <a:lnTo>
                    <a:pt x="461" y="137"/>
                  </a:lnTo>
                  <a:lnTo>
                    <a:pt x="447" y="145"/>
                  </a:lnTo>
                  <a:lnTo>
                    <a:pt x="433" y="153"/>
                  </a:lnTo>
                  <a:lnTo>
                    <a:pt x="420" y="162"/>
                  </a:lnTo>
                  <a:lnTo>
                    <a:pt x="407" y="171"/>
                  </a:lnTo>
                  <a:lnTo>
                    <a:pt x="397" y="181"/>
                  </a:lnTo>
                  <a:lnTo>
                    <a:pt x="385" y="193"/>
                  </a:lnTo>
                  <a:lnTo>
                    <a:pt x="376" y="204"/>
                  </a:lnTo>
                  <a:lnTo>
                    <a:pt x="367" y="217"/>
                  </a:lnTo>
                  <a:lnTo>
                    <a:pt x="360" y="231"/>
                  </a:lnTo>
                  <a:lnTo>
                    <a:pt x="354" y="247"/>
                  </a:lnTo>
                  <a:lnTo>
                    <a:pt x="351" y="250"/>
                  </a:lnTo>
                  <a:lnTo>
                    <a:pt x="349" y="254"/>
                  </a:lnTo>
                  <a:lnTo>
                    <a:pt x="347" y="258"/>
                  </a:lnTo>
                  <a:lnTo>
                    <a:pt x="347" y="262"/>
                  </a:lnTo>
                  <a:lnTo>
                    <a:pt x="354" y="258"/>
                  </a:lnTo>
                  <a:lnTo>
                    <a:pt x="362" y="256"/>
                  </a:lnTo>
                  <a:lnTo>
                    <a:pt x="370" y="253"/>
                  </a:lnTo>
                  <a:lnTo>
                    <a:pt x="379" y="249"/>
                  </a:lnTo>
                  <a:lnTo>
                    <a:pt x="387" y="247"/>
                  </a:lnTo>
                  <a:lnTo>
                    <a:pt x="396" y="244"/>
                  </a:lnTo>
                  <a:lnTo>
                    <a:pt x="403" y="241"/>
                  </a:lnTo>
                  <a:lnTo>
                    <a:pt x="412" y="239"/>
                  </a:lnTo>
                  <a:lnTo>
                    <a:pt x="421" y="236"/>
                  </a:lnTo>
                  <a:lnTo>
                    <a:pt x="430" y="235"/>
                  </a:lnTo>
                  <a:lnTo>
                    <a:pt x="439" y="232"/>
                  </a:lnTo>
                  <a:lnTo>
                    <a:pt x="447" y="231"/>
                  </a:lnTo>
                  <a:lnTo>
                    <a:pt x="456" y="230"/>
                  </a:lnTo>
                  <a:lnTo>
                    <a:pt x="465" y="229"/>
                  </a:lnTo>
                  <a:lnTo>
                    <a:pt x="474" y="227"/>
                  </a:lnTo>
                  <a:lnTo>
                    <a:pt x="482" y="227"/>
                  </a:lnTo>
                  <a:lnTo>
                    <a:pt x="470" y="230"/>
                  </a:lnTo>
                  <a:lnTo>
                    <a:pt x="458" y="232"/>
                  </a:lnTo>
                  <a:lnTo>
                    <a:pt x="446" y="235"/>
                  </a:lnTo>
                  <a:lnTo>
                    <a:pt x="434" y="239"/>
                  </a:lnTo>
                  <a:lnTo>
                    <a:pt x="421" y="241"/>
                  </a:lnTo>
                  <a:lnTo>
                    <a:pt x="410" y="247"/>
                  </a:lnTo>
                  <a:lnTo>
                    <a:pt x="398" y="250"/>
                  </a:lnTo>
                  <a:lnTo>
                    <a:pt x="387" y="256"/>
                  </a:lnTo>
                  <a:lnTo>
                    <a:pt x="375" y="261"/>
                  </a:lnTo>
                  <a:lnTo>
                    <a:pt x="365" y="266"/>
                  </a:lnTo>
                  <a:lnTo>
                    <a:pt x="354" y="272"/>
                  </a:lnTo>
                  <a:lnTo>
                    <a:pt x="344" y="279"/>
                  </a:lnTo>
                  <a:lnTo>
                    <a:pt x="335" y="286"/>
                  </a:lnTo>
                  <a:lnTo>
                    <a:pt x="326" y="294"/>
                  </a:lnTo>
                  <a:lnTo>
                    <a:pt x="317" y="302"/>
                  </a:lnTo>
                  <a:lnTo>
                    <a:pt x="310" y="311"/>
                  </a:lnTo>
                  <a:lnTo>
                    <a:pt x="310" y="312"/>
                  </a:lnTo>
                  <a:lnTo>
                    <a:pt x="306" y="316"/>
                  </a:lnTo>
                  <a:lnTo>
                    <a:pt x="302" y="322"/>
                  </a:lnTo>
                  <a:lnTo>
                    <a:pt x="297" y="330"/>
                  </a:lnTo>
                  <a:lnTo>
                    <a:pt x="292" y="339"/>
                  </a:lnTo>
                  <a:lnTo>
                    <a:pt x="288" y="347"/>
                  </a:lnTo>
                  <a:lnTo>
                    <a:pt x="285" y="353"/>
                  </a:lnTo>
                  <a:lnTo>
                    <a:pt x="285" y="356"/>
                  </a:lnTo>
                  <a:lnTo>
                    <a:pt x="298" y="356"/>
                  </a:lnTo>
                  <a:lnTo>
                    <a:pt x="312" y="356"/>
                  </a:lnTo>
                  <a:lnTo>
                    <a:pt x="326" y="356"/>
                  </a:lnTo>
                  <a:lnTo>
                    <a:pt x="342" y="356"/>
                  </a:lnTo>
                  <a:lnTo>
                    <a:pt x="357" y="356"/>
                  </a:lnTo>
                  <a:lnTo>
                    <a:pt x="372" y="356"/>
                  </a:lnTo>
                  <a:lnTo>
                    <a:pt x="389" y="356"/>
                  </a:lnTo>
                  <a:lnTo>
                    <a:pt x="405" y="356"/>
                  </a:lnTo>
                  <a:lnTo>
                    <a:pt x="420" y="358"/>
                  </a:lnTo>
                  <a:lnTo>
                    <a:pt x="435" y="359"/>
                  </a:lnTo>
                  <a:lnTo>
                    <a:pt x="451" y="363"/>
                  </a:lnTo>
                  <a:lnTo>
                    <a:pt x="465" y="367"/>
                  </a:lnTo>
                  <a:lnTo>
                    <a:pt x="479" y="372"/>
                  </a:lnTo>
                  <a:lnTo>
                    <a:pt x="493" y="379"/>
                  </a:lnTo>
                  <a:lnTo>
                    <a:pt x="506" y="388"/>
                  </a:lnTo>
                  <a:lnTo>
                    <a:pt x="518" y="398"/>
                  </a:lnTo>
                  <a:lnTo>
                    <a:pt x="506" y="389"/>
                  </a:lnTo>
                  <a:lnTo>
                    <a:pt x="493" y="381"/>
                  </a:lnTo>
                  <a:lnTo>
                    <a:pt x="482" y="376"/>
                  </a:lnTo>
                  <a:lnTo>
                    <a:pt x="469" y="371"/>
                  </a:lnTo>
                  <a:lnTo>
                    <a:pt x="455" y="367"/>
                  </a:lnTo>
                  <a:lnTo>
                    <a:pt x="440" y="365"/>
                  </a:lnTo>
                  <a:lnTo>
                    <a:pt x="426" y="362"/>
                  </a:lnTo>
                  <a:lnTo>
                    <a:pt x="411" y="362"/>
                  </a:lnTo>
                  <a:lnTo>
                    <a:pt x="394" y="361"/>
                  </a:lnTo>
                  <a:lnTo>
                    <a:pt x="379" y="362"/>
                  </a:lnTo>
                  <a:lnTo>
                    <a:pt x="362" y="363"/>
                  </a:lnTo>
                  <a:lnTo>
                    <a:pt x="344" y="365"/>
                  </a:lnTo>
                  <a:lnTo>
                    <a:pt x="326" y="366"/>
                  </a:lnTo>
                  <a:lnTo>
                    <a:pt x="308" y="368"/>
                  </a:lnTo>
                  <a:lnTo>
                    <a:pt x="289" y="372"/>
                  </a:lnTo>
                  <a:lnTo>
                    <a:pt x="268" y="375"/>
                  </a:lnTo>
                  <a:lnTo>
                    <a:pt x="254" y="393"/>
                  </a:lnTo>
                  <a:lnTo>
                    <a:pt x="239" y="410"/>
                  </a:lnTo>
                  <a:lnTo>
                    <a:pt x="222" y="425"/>
                  </a:lnTo>
                  <a:lnTo>
                    <a:pt x="206" y="439"/>
                  </a:lnTo>
                  <a:lnTo>
                    <a:pt x="189" y="452"/>
                  </a:lnTo>
                  <a:lnTo>
                    <a:pt x="171" y="465"/>
                  </a:lnTo>
                  <a:lnTo>
                    <a:pt x="154" y="475"/>
                  </a:lnTo>
                  <a:lnTo>
                    <a:pt x="136" y="484"/>
                  </a:lnTo>
                  <a:lnTo>
                    <a:pt x="120" y="493"/>
                  </a:lnTo>
                  <a:lnTo>
                    <a:pt x="102" y="499"/>
                  </a:lnTo>
                  <a:lnTo>
                    <a:pt x="86" y="506"/>
                  </a:lnTo>
                  <a:lnTo>
                    <a:pt x="69" y="510"/>
                  </a:lnTo>
                  <a:lnTo>
                    <a:pt x="54" y="513"/>
                  </a:lnTo>
                  <a:lnTo>
                    <a:pt x="40" y="515"/>
                  </a:lnTo>
                  <a:lnTo>
                    <a:pt x="26" y="516"/>
                  </a:lnTo>
                  <a:lnTo>
                    <a:pt x="13" y="516"/>
                  </a:lnTo>
                  <a:lnTo>
                    <a:pt x="0" y="490"/>
                  </a:lnTo>
                  <a:lnTo>
                    <a:pt x="22" y="490"/>
                  </a:lnTo>
                  <a:lnTo>
                    <a:pt x="43" y="490"/>
                  </a:lnTo>
                  <a:lnTo>
                    <a:pt x="62" y="489"/>
                  </a:lnTo>
                  <a:lnTo>
                    <a:pt x="80" y="487"/>
                  </a:lnTo>
                  <a:lnTo>
                    <a:pt x="96" y="483"/>
                  </a:lnTo>
                  <a:lnTo>
                    <a:pt x="113" y="479"/>
                  </a:lnTo>
                  <a:lnTo>
                    <a:pt x="127" y="472"/>
                  </a:lnTo>
                  <a:lnTo>
                    <a:pt x="141" y="467"/>
                  </a:lnTo>
                  <a:lnTo>
                    <a:pt x="155" y="460"/>
                  </a:lnTo>
                  <a:lnTo>
                    <a:pt x="168" y="452"/>
                  </a:lnTo>
                  <a:lnTo>
                    <a:pt x="181" y="444"/>
                  </a:lnTo>
                  <a:lnTo>
                    <a:pt x="193" y="435"/>
                  </a:lnTo>
                  <a:lnTo>
                    <a:pt x="204" y="425"/>
                  </a:lnTo>
                  <a:lnTo>
                    <a:pt x="216" y="415"/>
                  </a:lnTo>
                  <a:lnTo>
                    <a:pt x="227" y="404"/>
                  </a:lnTo>
                  <a:lnTo>
                    <a:pt x="238" y="393"/>
                  </a:lnTo>
                  <a:lnTo>
                    <a:pt x="236" y="380"/>
                  </a:lnTo>
                  <a:lnTo>
                    <a:pt x="233" y="368"/>
                  </a:lnTo>
                  <a:lnTo>
                    <a:pt x="227" y="357"/>
                  </a:lnTo>
                  <a:lnTo>
                    <a:pt x="221" y="347"/>
                  </a:lnTo>
                  <a:lnTo>
                    <a:pt x="213" y="338"/>
                  </a:lnTo>
                  <a:lnTo>
                    <a:pt x="206" y="329"/>
                  </a:lnTo>
                  <a:lnTo>
                    <a:pt x="195" y="320"/>
                  </a:lnTo>
                  <a:lnTo>
                    <a:pt x="185" y="312"/>
                  </a:lnTo>
                  <a:lnTo>
                    <a:pt x="177" y="307"/>
                  </a:lnTo>
                  <a:lnTo>
                    <a:pt x="171" y="302"/>
                  </a:lnTo>
                  <a:lnTo>
                    <a:pt x="163" y="295"/>
                  </a:lnTo>
                  <a:lnTo>
                    <a:pt x="157" y="289"/>
                  </a:lnTo>
                  <a:lnTo>
                    <a:pt x="217" y="322"/>
                  </a:lnTo>
                  <a:lnTo>
                    <a:pt x="179" y="143"/>
                  </a:lnTo>
                  <a:lnTo>
                    <a:pt x="188" y="171"/>
                  </a:lnTo>
                  <a:lnTo>
                    <a:pt x="195" y="200"/>
                  </a:lnTo>
                  <a:lnTo>
                    <a:pt x="204" y="229"/>
                  </a:lnTo>
                  <a:lnTo>
                    <a:pt x="213" y="257"/>
                  </a:lnTo>
                  <a:lnTo>
                    <a:pt x="222" y="285"/>
                  </a:lnTo>
                  <a:lnTo>
                    <a:pt x="230" y="315"/>
                  </a:lnTo>
                  <a:lnTo>
                    <a:pt x="239" y="343"/>
                  </a:lnTo>
                  <a:lnTo>
                    <a:pt x="248" y="371"/>
                  </a:lnTo>
                  <a:lnTo>
                    <a:pt x="258" y="358"/>
                  </a:lnTo>
                  <a:lnTo>
                    <a:pt x="270" y="344"/>
                  </a:lnTo>
                  <a:lnTo>
                    <a:pt x="280" y="330"/>
                  </a:lnTo>
                  <a:lnTo>
                    <a:pt x="289" y="316"/>
                  </a:lnTo>
                  <a:lnTo>
                    <a:pt x="299" y="300"/>
                  </a:lnTo>
                  <a:lnTo>
                    <a:pt x="310" y="285"/>
                  </a:lnTo>
                  <a:lnTo>
                    <a:pt x="319" y="268"/>
                  </a:lnTo>
                  <a:lnTo>
                    <a:pt x="329" y="253"/>
                  </a:lnTo>
                  <a:lnTo>
                    <a:pt x="339" y="208"/>
                  </a:lnTo>
                  <a:lnTo>
                    <a:pt x="348" y="162"/>
                  </a:lnTo>
                  <a:lnTo>
                    <a:pt x="351" y="117"/>
                  </a:lnTo>
                  <a:lnTo>
                    <a:pt x="347" y="73"/>
                  </a:lnTo>
                  <a:lnTo>
                    <a:pt x="353" y="112"/>
                  </a:lnTo>
                  <a:lnTo>
                    <a:pt x="354" y="152"/>
                  </a:lnTo>
                  <a:lnTo>
                    <a:pt x="353" y="190"/>
                  </a:lnTo>
                  <a:lnTo>
                    <a:pt x="348" y="231"/>
                  </a:lnTo>
                  <a:lnTo>
                    <a:pt x="358" y="212"/>
                  </a:lnTo>
                  <a:lnTo>
                    <a:pt x="370" y="194"/>
                  </a:lnTo>
                  <a:lnTo>
                    <a:pt x="380" y="179"/>
                  </a:lnTo>
                  <a:lnTo>
                    <a:pt x="392" y="163"/>
                  </a:lnTo>
                  <a:lnTo>
                    <a:pt x="402" y="150"/>
                  </a:lnTo>
                  <a:lnTo>
                    <a:pt x="412" y="137"/>
                  </a:lnTo>
                  <a:lnTo>
                    <a:pt x="421" y="125"/>
                  </a:lnTo>
                  <a:lnTo>
                    <a:pt x="430" y="113"/>
                  </a:lnTo>
                  <a:lnTo>
                    <a:pt x="439" y="102"/>
                  </a:lnTo>
                  <a:lnTo>
                    <a:pt x="448" y="89"/>
                  </a:lnTo>
                  <a:lnTo>
                    <a:pt x="457" y="77"/>
                  </a:lnTo>
                  <a:lnTo>
                    <a:pt x="466" y="64"/>
                  </a:lnTo>
                  <a:lnTo>
                    <a:pt x="474" y="50"/>
                  </a:lnTo>
                  <a:lnTo>
                    <a:pt x="482" y="35"/>
                  </a:lnTo>
                  <a:lnTo>
                    <a:pt x="488" y="18"/>
                  </a:lnTo>
                  <a:lnTo>
                    <a:pt x="496" y="0"/>
                  </a:lnTo>
                  <a:close/>
                </a:path>
              </a:pathLst>
            </a:custGeom>
            <a:solidFill>
              <a:srgbClr val="99FF6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pic>
        <p:nvPicPr>
          <p:cNvPr id="5135" name="Picture 22" descr="tiger_flap_mc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772400" y="5562600"/>
            <a:ext cx="7620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36" name="Freeform 23"/>
          <p:cNvSpPr>
            <a:spLocks/>
          </p:cNvSpPr>
          <p:nvPr/>
        </p:nvSpPr>
        <p:spPr bwMode="auto">
          <a:xfrm rot="-826469">
            <a:off x="7018338" y="5253038"/>
            <a:ext cx="838200" cy="1627187"/>
          </a:xfrm>
          <a:custGeom>
            <a:avLst/>
            <a:gdLst>
              <a:gd name="T0" fmla="*/ 1124126666 w 550"/>
              <a:gd name="T1" fmla="*/ 397774602 h 516"/>
              <a:gd name="T2" fmla="*/ 1063739717 w 550"/>
              <a:gd name="T3" fmla="*/ 924822410 h 516"/>
              <a:gd name="T4" fmla="*/ 982449593 w 550"/>
              <a:gd name="T5" fmla="*/ 1431984192 h 516"/>
              <a:gd name="T6" fmla="*/ 1207739365 w 550"/>
              <a:gd name="T7" fmla="*/ 1073987455 h 516"/>
              <a:gd name="T8" fmla="*/ 1103223491 w 550"/>
              <a:gd name="T9" fmla="*/ 1292762012 h 516"/>
              <a:gd name="T10" fmla="*/ 1005675343 w 550"/>
              <a:gd name="T11" fmla="*/ 1521482589 h 516"/>
              <a:gd name="T12" fmla="*/ 922062644 w 550"/>
              <a:gd name="T13" fmla="*/ 1799924189 h 516"/>
              <a:gd name="T14" fmla="*/ 852385395 w 550"/>
              <a:gd name="T15" fmla="*/ 2147483647 h 516"/>
              <a:gd name="T16" fmla="*/ 815224195 w 550"/>
              <a:gd name="T17" fmla="*/ 2147483647 h 516"/>
              <a:gd name="T18" fmla="*/ 805933895 w 550"/>
              <a:gd name="T19" fmla="*/ 2147483647 h 516"/>
              <a:gd name="T20" fmla="*/ 859353120 w 550"/>
              <a:gd name="T21" fmla="*/ 2147483647 h 516"/>
              <a:gd name="T22" fmla="*/ 919740069 w 550"/>
              <a:gd name="T23" fmla="*/ 2147483647 h 516"/>
              <a:gd name="T24" fmla="*/ 977804443 w 550"/>
              <a:gd name="T25" fmla="*/ 2147483647 h 516"/>
              <a:gd name="T26" fmla="*/ 1038191392 w 550"/>
              <a:gd name="T27" fmla="*/ 2147483647 h 516"/>
              <a:gd name="T28" fmla="*/ 1100900916 w 550"/>
              <a:gd name="T29" fmla="*/ 2147483647 h 516"/>
              <a:gd name="T30" fmla="*/ 1063739717 w 550"/>
              <a:gd name="T31" fmla="*/ 2147483647 h 516"/>
              <a:gd name="T32" fmla="*/ 977804443 w 550"/>
              <a:gd name="T33" fmla="*/ 2147483647 h 516"/>
              <a:gd name="T34" fmla="*/ 898836894 w 550"/>
              <a:gd name="T35" fmla="*/ 2147483647 h 516"/>
              <a:gd name="T36" fmla="*/ 822191920 w 550"/>
              <a:gd name="T37" fmla="*/ 2147483647 h 516"/>
              <a:gd name="T38" fmla="*/ 757159630 w 550"/>
              <a:gd name="T39" fmla="*/ 2147483647 h 516"/>
              <a:gd name="T40" fmla="*/ 719998431 w 550"/>
              <a:gd name="T41" fmla="*/ 2147483647 h 516"/>
              <a:gd name="T42" fmla="*/ 689804956 w 550"/>
              <a:gd name="T43" fmla="*/ 2147483647 h 516"/>
              <a:gd name="T44" fmla="*/ 661934057 w 550"/>
              <a:gd name="T45" fmla="*/ 2147483647 h 516"/>
              <a:gd name="T46" fmla="*/ 724643581 w 550"/>
              <a:gd name="T47" fmla="*/ 2147483647 h 516"/>
              <a:gd name="T48" fmla="*/ 829159645 w 550"/>
              <a:gd name="T49" fmla="*/ 2147483647 h 516"/>
              <a:gd name="T50" fmla="*/ 940643243 w 550"/>
              <a:gd name="T51" fmla="*/ 2147483647 h 516"/>
              <a:gd name="T52" fmla="*/ 1047481692 w 550"/>
              <a:gd name="T53" fmla="*/ 2147483647 h 516"/>
              <a:gd name="T54" fmla="*/ 1145029841 w 550"/>
              <a:gd name="T55" fmla="*/ 2147483647 h 516"/>
              <a:gd name="T56" fmla="*/ 1175223315 w 550"/>
              <a:gd name="T57" fmla="*/ 2147483647 h 516"/>
              <a:gd name="T58" fmla="*/ 1089288041 w 550"/>
              <a:gd name="T59" fmla="*/ 2147483647 h 516"/>
              <a:gd name="T60" fmla="*/ 989417318 w 550"/>
              <a:gd name="T61" fmla="*/ 2147483647 h 516"/>
              <a:gd name="T62" fmla="*/ 880256294 w 550"/>
              <a:gd name="T63" fmla="*/ 2147483647 h 516"/>
              <a:gd name="T64" fmla="*/ 757159630 w 550"/>
              <a:gd name="T65" fmla="*/ 2147483647 h 516"/>
              <a:gd name="T66" fmla="*/ 622450282 w 550"/>
              <a:gd name="T67" fmla="*/ 2147483647 h 516"/>
              <a:gd name="T68" fmla="*/ 515611834 w 550"/>
              <a:gd name="T69" fmla="*/ 2147483647 h 516"/>
              <a:gd name="T70" fmla="*/ 397160415 w 550"/>
              <a:gd name="T71" fmla="*/ 2147483647 h 516"/>
              <a:gd name="T72" fmla="*/ 278709092 w 550"/>
              <a:gd name="T73" fmla="*/ 2147483647 h 516"/>
              <a:gd name="T74" fmla="*/ 160257720 w 550"/>
              <a:gd name="T75" fmla="*/ 2147483647 h 516"/>
              <a:gd name="T76" fmla="*/ 60386973 w 550"/>
              <a:gd name="T77" fmla="*/ 2147483647 h 516"/>
              <a:gd name="T78" fmla="*/ 51096673 w 550"/>
              <a:gd name="T79" fmla="*/ 2147483647 h 516"/>
              <a:gd name="T80" fmla="*/ 185806045 w 550"/>
              <a:gd name="T81" fmla="*/ 2147483647 h 516"/>
              <a:gd name="T82" fmla="*/ 294967116 w 550"/>
              <a:gd name="T83" fmla="*/ 2147483647 h 516"/>
              <a:gd name="T84" fmla="*/ 390192690 w 550"/>
              <a:gd name="T85" fmla="*/ 2147483647 h 516"/>
              <a:gd name="T86" fmla="*/ 473805484 w 550"/>
              <a:gd name="T87" fmla="*/ 2147483647 h 516"/>
              <a:gd name="T88" fmla="*/ 552773033 w 550"/>
              <a:gd name="T89" fmla="*/ 2147483647 h 516"/>
              <a:gd name="T90" fmla="*/ 527224708 w 550"/>
              <a:gd name="T91" fmla="*/ 2147483647 h 516"/>
              <a:gd name="T92" fmla="*/ 478450634 w 550"/>
              <a:gd name="T93" fmla="*/ 2147483647 h 516"/>
              <a:gd name="T94" fmla="*/ 411095960 w 550"/>
              <a:gd name="T95" fmla="*/ 2147483647 h 516"/>
              <a:gd name="T96" fmla="*/ 364644365 w 550"/>
              <a:gd name="T97" fmla="*/ 2147483647 h 516"/>
              <a:gd name="T98" fmla="*/ 436644285 w 550"/>
              <a:gd name="T99" fmla="*/ 1700479775 h 516"/>
              <a:gd name="T100" fmla="*/ 494708659 w 550"/>
              <a:gd name="T101" fmla="*/ 2147483647 h 516"/>
              <a:gd name="T102" fmla="*/ 555095608 w 550"/>
              <a:gd name="T103" fmla="*/ 2147483647 h 516"/>
              <a:gd name="T104" fmla="*/ 627095432 w 550"/>
              <a:gd name="T105" fmla="*/ 2147483647 h 516"/>
              <a:gd name="T106" fmla="*/ 694450106 w 550"/>
              <a:gd name="T107" fmla="*/ 2147483647 h 516"/>
              <a:gd name="T108" fmla="*/ 764127355 w 550"/>
              <a:gd name="T109" fmla="*/ 2147483647 h 516"/>
              <a:gd name="T110" fmla="*/ 815224195 w 550"/>
              <a:gd name="T111" fmla="*/ 1163485851 h 516"/>
              <a:gd name="T112" fmla="*/ 822191920 w 550"/>
              <a:gd name="T113" fmla="*/ 1511536570 h 516"/>
              <a:gd name="T114" fmla="*/ 831482220 w 550"/>
              <a:gd name="T115" fmla="*/ 2108197143 h 516"/>
              <a:gd name="T116" fmla="*/ 910449769 w 550"/>
              <a:gd name="T117" fmla="*/ 1620923849 h 516"/>
              <a:gd name="T118" fmla="*/ 977804443 w 550"/>
              <a:gd name="T119" fmla="*/ 1243041382 h 516"/>
              <a:gd name="T120" fmla="*/ 1040513967 w 550"/>
              <a:gd name="T121" fmla="*/ 885044644 h 516"/>
              <a:gd name="T122" fmla="*/ 1100900916 w 550"/>
              <a:gd name="T123" fmla="*/ 497215962 h 516"/>
              <a:gd name="T124" fmla="*/ 1151997566 w 550"/>
              <a:gd name="T125" fmla="*/ 0 h 51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60000 65536"/>
              <a:gd name="T184" fmla="*/ 0 60000 65536"/>
              <a:gd name="T185" fmla="*/ 0 60000 65536"/>
              <a:gd name="T186" fmla="*/ 0 60000 65536"/>
              <a:gd name="T187" fmla="*/ 0 60000 65536"/>
              <a:gd name="T188" fmla="*/ 0 60000 65536"/>
              <a:gd name="T189" fmla="*/ 0 w 550"/>
              <a:gd name="T190" fmla="*/ 0 h 516"/>
              <a:gd name="T191" fmla="*/ 550 w 550"/>
              <a:gd name="T192" fmla="*/ 516 h 516"/>
            </a:gdLst>
            <a:ahLst/>
            <a:cxnLst>
              <a:cxn ang="T126">
                <a:pos x="T0" y="T1"/>
              </a:cxn>
              <a:cxn ang="T127">
                <a:pos x="T2" y="T3"/>
              </a:cxn>
              <a:cxn ang="T128">
                <a:pos x="T4" y="T5"/>
              </a:cxn>
              <a:cxn ang="T129">
                <a:pos x="T6" y="T7"/>
              </a:cxn>
              <a:cxn ang="T130">
                <a:pos x="T8" y="T9"/>
              </a:cxn>
              <a:cxn ang="T131">
                <a:pos x="T10" y="T11"/>
              </a:cxn>
              <a:cxn ang="T132">
                <a:pos x="T12" y="T13"/>
              </a:cxn>
              <a:cxn ang="T133">
                <a:pos x="T14" y="T15"/>
              </a:cxn>
              <a:cxn ang="T134">
                <a:pos x="T16" y="T17"/>
              </a:cxn>
              <a:cxn ang="T135">
                <a:pos x="T18" y="T19"/>
              </a:cxn>
              <a:cxn ang="T136">
                <a:pos x="T20" y="T21"/>
              </a:cxn>
              <a:cxn ang="T137">
                <a:pos x="T22" y="T23"/>
              </a:cxn>
              <a:cxn ang="T138">
                <a:pos x="T24" y="T25"/>
              </a:cxn>
              <a:cxn ang="T139">
                <a:pos x="T26" y="T27"/>
              </a:cxn>
              <a:cxn ang="T140">
                <a:pos x="T28" y="T29"/>
              </a:cxn>
              <a:cxn ang="T141">
                <a:pos x="T30" y="T31"/>
              </a:cxn>
              <a:cxn ang="T142">
                <a:pos x="T32" y="T33"/>
              </a:cxn>
              <a:cxn ang="T143">
                <a:pos x="T34" y="T35"/>
              </a:cxn>
              <a:cxn ang="T144">
                <a:pos x="T36" y="T37"/>
              </a:cxn>
              <a:cxn ang="T145">
                <a:pos x="T38" y="T39"/>
              </a:cxn>
              <a:cxn ang="T146">
                <a:pos x="T40" y="T41"/>
              </a:cxn>
              <a:cxn ang="T147">
                <a:pos x="T42" y="T43"/>
              </a:cxn>
              <a:cxn ang="T148">
                <a:pos x="T44" y="T45"/>
              </a:cxn>
              <a:cxn ang="T149">
                <a:pos x="T46" y="T47"/>
              </a:cxn>
              <a:cxn ang="T150">
                <a:pos x="T48" y="T49"/>
              </a:cxn>
              <a:cxn ang="T151">
                <a:pos x="T50" y="T51"/>
              </a:cxn>
              <a:cxn ang="T152">
                <a:pos x="T52" y="T53"/>
              </a:cxn>
              <a:cxn ang="T153">
                <a:pos x="T54" y="T55"/>
              </a:cxn>
              <a:cxn ang="T154">
                <a:pos x="T56" y="T57"/>
              </a:cxn>
              <a:cxn ang="T155">
                <a:pos x="T58" y="T59"/>
              </a:cxn>
              <a:cxn ang="T156">
                <a:pos x="T60" y="T61"/>
              </a:cxn>
              <a:cxn ang="T157">
                <a:pos x="T62" y="T63"/>
              </a:cxn>
              <a:cxn ang="T158">
                <a:pos x="T64" y="T65"/>
              </a:cxn>
              <a:cxn ang="T159">
                <a:pos x="T66" y="T67"/>
              </a:cxn>
              <a:cxn ang="T160">
                <a:pos x="T68" y="T69"/>
              </a:cxn>
              <a:cxn ang="T161">
                <a:pos x="T70" y="T71"/>
              </a:cxn>
              <a:cxn ang="T162">
                <a:pos x="T72" y="T73"/>
              </a:cxn>
              <a:cxn ang="T163">
                <a:pos x="T74" y="T75"/>
              </a:cxn>
              <a:cxn ang="T164">
                <a:pos x="T76" y="T77"/>
              </a:cxn>
              <a:cxn ang="T165">
                <a:pos x="T78" y="T79"/>
              </a:cxn>
              <a:cxn ang="T166">
                <a:pos x="T80" y="T81"/>
              </a:cxn>
              <a:cxn ang="T167">
                <a:pos x="T82" y="T83"/>
              </a:cxn>
              <a:cxn ang="T168">
                <a:pos x="T84" y="T85"/>
              </a:cxn>
              <a:cxn ang="T169">
                <a:pos x="T86" y="T87"/>
              </a:cxn>
              <a:cxn ang="T170">
                <a:pos x="T88" y="T89"/>
              </a:cxn>
              <a:cxn ang="T171">
                <a:pos x="T90" y="T91"/>
              </a:cxn>
              <a:cxn ang="T172">
                <a:pos x="T92" y="T93"/>
              </a:cxn>
              <a:cxn ang="T173">
                <a:pos x="T94" y="T95"/>
              </a:cxn>
              <a:cxn ang="T174">
                <a:pos x="T96" y="T97"/>
              </a:cxn>
              <a:cxn ang="T175">
                <a:pos x="T98" y="T99"/>
              </a:cxn>
              <a:cxn ang="T176">
                <a:pos x="T100" y="T101"/>
              </a:cxn>
              <a:cxn ang="T177">
                <a:pos x="T102" y="T103"/>
              </a:cxn>
              <a:cxn ang="T178">
                <a:pos x="T104" y="T105"/>
              </a:cxn>
              <a:cxn ang="T179">
                <a:pos x="T106" y="T107"/>
              </a:cxn>
              <a:cxn ang="T180">
                <a:pos x="T108" y="T109"/>
              </a:cxn>
              <a:cxn ang="T181">
                <a:pos x="T110" y="T111"/>
              </a:cxn>
              <a:cxn ang="T182">
                <a:pos x="T112" y="T113"/>
              </a:cxn>
              <a:cxn ang="T183">
                <a:pos x="T114" y="T115"/>
              </a:cxn>
              <a:cxn ang="T184">
                <a:pos x="T116" y="T117"/>
              </a:cxn>
              <a:cxn ang="T185">
                <a:pos x="T118" y="T119"/>
              </a:cxn>
              <a:cxn ang="T186">
                <a:pos x="T120" y="T121"/>
              </a:cxn>
              <a:cxn ang="T187">
                <a:pos x="T122" y="T123"/>
              </a:cxn>
              <a:cxn ang="T188">
                <a:pos x="T124" y="T125"/>
              </a:cxn>
            </a:cxnLst>
            <a:rect l="T189" t="T190" r="T191" b="T192"/>
            <a:pathLst>
              <a:path w="550" h="516">
                <a:moveTo>
                  <a:pt x="496" y="0"/>
                </a:moveTo>
                <a:lnTo>
                  <a:pt x="491" y="21"/>
                </a:lnTo>
                <a:lnTo>
                  <a:pt x="484" y="40"/>
                </a:lnTo>
                <a:lnTo>
                  <a:pt x="478" y="58"/>
                </a:lnTo>
                <a:lnTo>
                  <a:pt x="469" y="76"/>
                </a:lnTo>
                <a:lnTo>
                  <a:pt x="458" y="93"/>
                </a:lnTo>
                <a:lnTo>
                  <a:pt x="447" y="111"/>
                </a:lnTo>
                <a:lnTo>
                  <a:pt x="435" y="127"/>
                </a:lnTo>
                <a:lnTo>
                  <a:pt x="423" y="144"/>
                </a:lnTo>
                <a:lnTo>
                  <a:pt x="550" y="94"/>
                </a:lnTo>
                <a:lnTo>
                  <a:pt x="534" y="100"/>
                </a:lnTo>
                <a:lnTo>
                  <a:pt x="520" y="108"/>
                </a:lnTo>
                <a:lnTo>
                  <a:pt x="505" y="114"/>
                </a:lnTo>
                <a:lnTo>
                  <a:pt x="489" y="122"/>
                </a:lnTo>
                <a:lnTo>
                  <a:pt x="475" y="130"/>
                </a:lnTo>
                <a:lnTo>
                  <a:pt x="461" y="137"/>
                </a:lnTo>
                <a:lnTo>
                  <a:pt x="447" y="145"/>
                </a:lnTo>
                <a:lnTo>
                  <a:pt x="433" y="153"/>
                </a:lnTo>
                <a:lnTo>
                  <a:pt x="420" y="162"/>
                </a:lnTo>
                <a:lnTo>
                  <a:pt x="407" y="171"/>
                </a:lnTo>
                <a:lnTo>
                  <a:pt x="397" y="181"/>
                </a:lnTo>
                <a:lnTo>
                  <a:pt x="385" y="193"/>
                </a:lnTo>
                <a:lnTo>
                  <a:pt x="376" y="204"/>
                </a:lnTo>
                <a:lnTo>
                  <a:pt x="367" y="217"/>
                </a:lnTo>
                <a:lnTo>
                  <a:pt x="360" y="231"/>
                </a:lnTo>
                <a:lnTo>
                  <a:pt x="354" y="247"/>
                </a:lnTo>
                <a:lnTo>
                  <a:pt x="351" y="250"/>
                </a:lnTo>
                <a:lnTo>
                  <a:pt x="349" y="254"/>
                </a:lnTo>
                <a:lnTo>
                  <a:pt x="347" y="258"/>
                </a:lnTo>
                <a:lnTo>
                  <a:pt x="347" y="262"/>
                </a:lnTo>
                <a:lnTo>
                  <a:pt x="354" y="258"/>
                </a:lnTo>
                <a:lnTo>
                  <a:pt x="362" y="256"/>
                </a:lnTo>
                <a:lnTo>
                  <a:pt x="370" y="253"/>
                </a:lnTo>
                <a:lnTo>
                  <a:pt x="379" y="249"/>
                </a:lnTo>
                <a:lnTo>
                  <a:pt x="387" y="247"/>
                </a:lnTo>
                <a:lnTo>
                  <a:pt x="396" y="244"/>
                </a:lnTo>
                <a:lnTo>
                  <a:pt x="403" y="241"/>
                </a:lnTo>
                <a:lnTo>
                  <a:pt x="412" y="239"/>
                </a:lnTo>
                <a:lnTo>
                  <a:pt x="421" y="236"/>
                </a:lnTo>
                <a:lnTo>
                  <a:pt x="430" y="235"/>
                </a:lnTo>
                <a:lnTo>
                  <a:pt x="439" y="232"/>
                </a:lnTo>
                <a:lnTo>
                  <a:pt x="447" y="231"/>
                </a:lnTo>
                <a:lnTo>
                  <a:pt x="456" y="230"/>
                </a:lnTo>
                <a:lnTo>
                  <a:pt x="465" y="229"/>
                </a:lnTo>
                <a:lnTo>
                  <a:pt x="474" y="227"/>
                </a:lnTo>
                <a:lnTo>
                  <a:pt x="482" y="227"/>
                </a:lnTo>
                <a:lnTo>
                  <a:pt x="470" y="230"/>
                </a:lnTo>
                <a:lnTo>
                  <a:pt x="458" y="232"/>
                </a:lnTo>
                <a:lnTo>
                  <a:pt x="446" y="235"/>
                </a:lnTo>
                <a:lnTo>
                  <a:pt x="434" y="239"/>
                </a:lnTo>
                <a:lnTo>
                  <a:pt x="421" y="241"/>
                </a:lnTo>
                <a:lnTo>
                  <a:pt x="410" y="247"/>
                </a:lnTo>
                <a:lnTo>
                  <a:pt x="398" y="250"/>
                </a:lnTo>
                <a:lnTo>
                  <a:pt x="387" y="256"/>
                </a:lnTo>
                <a:lnTo>
                  <a:pt x="375" y="261"/>
                </a:lnTo>
                <a:lnTo>
                  <a:pt x="365" y="266"/>
                </a:lnTo>
                <a:lnTo>
                  <a:pt x="354" y="272"/>
                </a:lnTo>
                <a:lnTo>
                  <a:pt x="344" y="279"/>
                </a:lnTo>
                <a:lnTo>
                  <a:pt x="335" y="286"/>
                </a:lnTo>
                <a:lnTo>
                  <a:pt x="326" y="294"/>
                </a:lnTo>
                <a:lnTo>
                  <a:pt x="317" y="302"/>
                </a:lnTo>
                <a:lnTo>
                  <a:pt x="310" y="311"/>
                </a:lnTo>
                <a:lnTo>
                  <a:pt x="310" y="312"/>
                </a:lnTo>
                <a:lnTo>
                  <a:pt x="306" y="316"/>
                </a:lnTo>
                <a:lnTo>
                  <a:pt x="302" y="322"/>
                </a:lnTo>
                <a:lnTo>
                  <a:pt x="297" y="330"/>
                </a:lnTo>
                <a:lnTo>
                  <a:pt x="292" y="339"/>
                </a:lnTo>
                <a:lnTo>
                  <a:pt x="288" y="347"/>
                </a:lnTo>
                <a:lnTo>
                  <a:pt x="285" y="353"/>
                </a:lnTo>
                <a:lnTo>
                  <a:pt x="285" y="356"/>
                </a:lnTo>
                <a:lnTo>
                  <a:pt x="298" y="356"/>
                </a:lnTo>
                <a:lnTo>
                  <a:pt x="312" y="356"/>
                </a:lnTo>
                <a:lnTo>
                  <a:pt x="326" y="356"/>
                </a:lnTo>
                <a:lnTo>
                  <a:pt x="342" y="356"/>
                </a:lnTo>
                <a:lnTo>
                  <a:pt x="357" y="356"/>
                </a:lnTo>
                <a:lnTo>
                  <a:pt x="372" y="356"/>
                </a:lnTo>
                <a:lnTo>
                  <a:pt x="389" y="356"/>
                </a:lnTo>
                <a:lnTo>
                  <a:pt x="405" y="356"/>
                </a:lnTo>
                <a:lnTo>
                  <a:pt x="420" y="358"/>
                </a:lnTo>
                <a:lnTo>
                  <a:pt x="435" y="359"/>
                </a:lnTo>
                <a:lnTo>
                  <a:pt x="451" y="363"/>
                </a:lnTo>
                <a:lnTo>
                  <a:pt x="465" y="367"/>
                </a:lnTo>
                <a:lnTo>
                  <a:pt x="479" y="372"/>
                </a:lnTo>
                <a:lnTo>
                  <a:pt x="493" y="379"/>
                </a:lnTo>
                <a:lnTo>
                  <a:pt x="506" y="388"/>
                </a:lnTo>
                <a:lnTo>
                  <a:pt x="518" y="398"/>
                </a:lnTo>
                <a:lnTo>
                  <a:pt x="506" y="389"/>
                </a:lnTo>
                <a:lnTo>
                  <a:pt x="493" y="381"/>
                </a:lnTo>
                <a:lnTo>
                  <a:pt x="482" y="376"/>
                </a:lnTo>
                <a:lnTo>
                  <a:pt x="469" y="371"/>
                </a:lnTo>
                <a:lnTo>
                  <a:pt x="455" y="367"/>
                </a:lnTo>
                <a:lnTo>
                  <a:pt x="440" y="365"/>
                </a:lnTo>
                <a:lnTo>
                  <a:pt x="426" y="362"/>
                </a:lnTo>
                <a:lnTo>
                  <a:pt x="411" y="362"/>
                </a:lnTo>
                <a:lnTo>
                  <a:pt x="394" y="361"/>
                </a:lnTo>
                <a:lnTo>
                  <a:pt x="379" y="362"/>
                </a:lnTo>
                <a:lnTo>
                  <a:pt x="362" y="363"/>
                </a:lnTo>
                <a:lnTo>
                  <a:pt x="344" y="365"/>
                </a:lnTo>
                <a:lnTo>
                  <a:pt x="326" y="366"/>
                </a:lnTo>
                <a:lnTo>
                  <a:pt x="308" y="368"/>
                </a:lnTo>
                <a:lnTo>
                  <a:pt x="289" y="372"/>
                </a:lnTo>
                <a:lnTo>
                  <a:pt x="268" y="375"/>
                </a:lnTo>
                <a:lnTo>
                  <a:pt x="254" y="393"/>
                </a:lnTo>
                <a:lnTo>
                  <a:pt x="239" y="410"/>
                </a:lnTo>
                <a:lnTo>
                  <a:pt x="222" y="425"/>
                </a:lnTo>
                <a:lnTo>
                  <a:pt x="206" y="439"/>
                </a:lnTo>
                <a:lnTo>
                  <a:pt x="189" y="452"/>
                </a:lnTo>
                <a:lnTo>
                  <a:pt x="171" y="465"/>
                </a:lnTo>
                <a:lnTo>
                  <a:pt x="154" y="475"/>
                </a:lnTo>
                <a:lnTo>
                  <a:pt x="136" y="484"/>
                </a:lnTo>
                <a:lnTo>
                  <a:pt x="120" y="493"/>
                </a:lnTo>
                <a:lnTo>
                  <a:pt x="102" y="499"/>
                </a:lnTo>
                <a:lnTo>
                  <a:pt x="86" y="506"/>
                </a:lnTo>
                <a:lnTo>
                  <a:pt x="69" y="510"/>
                </a:lnTo>
                <a:lnTo>
                  <a:pt x="54" y="513"/>
                </a:lnTo>
                <a:lnTo>
                  <a:pt x="40" y="515"/>
                </a:lnTo>
                <a:lnTo>
                  <a:pt x="26" y="516"/>
                </a:lnTo>
                <a:lnTo>
                  <a:pt x="13" y="516"/>
                </a:lnTo>
                <a:lnTo>
                  <a:pt x="0" y="490"/>
                </a:lnTo>
                <a:lnTo>
                  <a:pt x="22" y="490"/>
                </a:lnTo>
                <a:lnTo>
                  <a:pt x="43" y="490"/>
                </a:lnTo>
                <a:lnTo>
                  <a:pt x="62" y="489"/>
                </a:lnTo>
                <a:lnTo>
                  <a:pt x="80" y="487"/>
                </a:lnTo>
                <a:lnTo>
                  <a:pt x="96" y="483"/>
                </a:lnTo>
                <a:lnTo>
                  <a:pt x="113" y="479"/>
                </a:lnTo>
                <a:lnTo>
                  <a:pt x="127" y="472"/>
                </a:lnTo>
                <a:lnTo>
                  <a:pt x="141" y="467"/>
                </a:lnTo>
                <a:lnTo>
                  <a:pt x="155" y="460"/>
                </a:lnTo>
                <a:lnTo>
                  <a:pt x="168" y="452"/>
                </a:lnTo>
                <a:lnTo>
                  <a:pt x="181" y="444"/>
                </a:lnTo>
                <a:lnTo>
                  <a:pt x="193" y="435"/>
                </a:lnTo>
                <a:lnTo>
                  <a:pt x="204" y="425"/>
                </a:lnTo>
                <a:lnTo>
                  <a:pt x="216" y="415"/>
                </a:lnTo>
                <a:lnTo>
                  <a:pt x="227" y="404"/>
                </a:lnTo>
                <a:lnTo>
                  <a:pt x="238" y="393"/>
                </a:lnTo>
                <a:lnTo>
                  <a:pt x="236" y="380"/>
                </a:lnTo>
                <a:lnTo>
                  <a:pt x="233" y="368"/>
                </a:lnTo>
                <a:lnTo>
                  <a:pt x="227" y="357"/>
                </a:lnTo>
                <a:lnTo>
                  <a:pt x="221" y="347"/>
                </a:lnTo>
                <a:lnTo>
                  <a:pt x="213" y="338"/>
                </a:lnTo>
                <a:lnTo>
                  <a:pt x="206" y="329"/>
                </a:lnTo>
                <a:lnTo>
                  <a:pt x="195" y="320"/>
                </a:lnTo>
                <a:lnTo>
                  <a:pt x="185" y="312"/>
                </a:lnTo>
                <a:lnTo>
                  <a:pt x="177" y="307"/>
                </a:lnTo>
                <a:lnTo>
                  <a:pt x="171" y="302"/>
                </a:lnTo>
                <a:lnTo>
                  <a:pt x="163" y="295"/>
                </a:lnTo>
                <a:lnTo>
                  <a:pt x="157" y="289"/>
                </a:lnTo>
                <a:lnTo>
                  <a:pt x="217" y="322"/>
                </a:lnTo>
                <a:lnTo>
                  <a:pt x="179" y="143"/>
                </a:lnTo>
                <a:lnTo>
                  <a:pt x="188" y="171"/>
                </a:lnTo>
                <a:lnTo>
                  <a:pt x="195" y="200"/>
                </a:lnTo>
                <a:lnTo>
                  <a:pt x="204" y="229"/>
                </a:lnTo>
                <a:lnTo>
                  <a:pt x="213" y="257"/>
                </a:lnTo>
                <a:lnTo>
                  <a:pt x="222" y="285"/>
                </a:lnTo>
                <a:lnTo>
                  <a:pt x="230" y="315"/>
                </a:lnTo>
                <a:lnTo>
                  <a:pt x="239" y="343"/>
                </a:lnTo>
                <a:lnTo>
                  <a:pt x="248" y="371"/>
                </a:lnTo>
                <a:lnTo>
                  <a:pt x="258" y="358"/>
                </a:lnTo>
                <a:lnTo>
                  <a:pt x="270" y="344"/>
                </a:lnTo>
                <a:lnTo>
                  <a:pt x="280" y="330"/>
                </a:lnTo>
                <a:lnTo>
                  <a:pt x="289" y="316"/>
                </a:lnTo>
                <a:lnTo>
                  <a:pt x="299" y="300"/>
                </a:lnTo>
                <a:lnTo>
                  <a:pt x="310" y="285"/>
                </a:lnTo>
                <a:lnTo>
                  <a:pt x="319" y="268"/>
                </a:lnTo>
                <a:lnTo>
                  <a:pt x="329" y="253"/>
                </a:lnTo>
                <a:lnTo>
                  <a:pt x="339" y="208"/>
                </a:lnTo>
                <a:lnTo>
                  <a:pt x="348" y="162"/>
                </a:lnTo>
                <a:lnTo>
                  <a:pt x="351" y="117"/>
                </a:lnTo>
                <a:lnTo>
                  <a:pt x="347" y="73"/>
                </a:lnTo>
                <a:lnTo>
                  <a:pt x="353" y="112"/>
                </a:lnTo>
                <a:lnTo>
                  <a:pt x="354" y="152"/>
                </a:lnTo>
                <a:lnTo>
                  <a:pt x="353" y="190"/>
                </a:lnTo>
                <a:lnTo>
                  <a:pt x="348" y="231"/>
                </a:lnTo>
                <a:lnTo>
                  <a:pt x="358" y="212"/>
                </a:lnTo>
                <a:lnTo>
                  <a:pt x="370" y="194"/>
                </a:lnTo>
                <a:lnTo>
                  <a:pt x="380" y="179"/>
                </a:lnTo>
                <a:lnTo>
                  <a:pt x="392" y="163"/>
                </a:lnTo>
                <a:lnTo>
                  <a:pt x="402" y="150"/>
                </a:lnTo>
                <a:lnTo>
                  <a:pt x="412" y="137"/>
                </a:lnTo>
                <a:lnTo>
                  <a:pt x="421" y="125"/>
                </a:lnTo>
                <a:lnTo>
                  <a:pt x="430" y="113"/>
                </a:lnTo>
                <a:lnTo>
                  <a:pt x="439" y="102"/>
                </a:lnTo>
                <a:lnTo>
                  <a:pt x="448" y="89"/>
                </a:lnTo>
                <a:lnTo>
                  <a:pt x="457" y="77"/>
                </a:lnTo>
                <a:lnTo>
                  <a:pt x="466" y="64"/>
                </a:lnTo>
                <a:lnTo>
                  <a:pt x="474" y="50"/>
                </a:lnTo>
                <a:lnTo>
                  <a:pt x="482" y="35"/>
                </a:lnTo>
                <a:lnTo>
                  <a:pt x="488" y="18"/>
                </a:lnTo>
                <a:lnTo>
                  <a:pt x="496" y="0"/>
                </a:lnTo>
                <a:close/>
              </a:path>
            </a:pathLst>
          </a:custGeom>
          <a:solidFill>
            <a:srgbClr val="99FF66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5" name="Group 24"/>
          <p:cNvGrpSpPr>
            <a:grpSpLocks/>
          </p:cNvGrpSpPr>
          <p:nvPr/>
        </p:nvGrpSpPr>
        <p:grpSpPr bwMode="auto">
          <a:xfrm rot="9712621">
            <a:off x="1828800" y="6221413"/>
            <a:ext cx="457200" cy="712787"/>
            <a:chOff x="2736" y="1920"/>
            <a:chExt cx="457" cy="595"/>
          </a:xfrm>
        </p:grpSpPr>
        <p:sp>
          <p:nvSpPr>
            <p:cNvPr id="5138" name="Freeform 25"/>
            <p:cNvSpPr>
              <a:spLocks/>
            </p:cNvSpPr>
            <p:nvPr/>
          </p:nvSpPr>
          <p:spPr bwMode="auto">
            <a:xfrm>
              <a:off x="2736" y="1920"/>
              <a:ext cx="457" cy="595"/>
            </a:xfrm>
            <a:custGeom>
              <a:avLst/>
              <a:gdLst>
                <a:gd name="T0" fmla="*/ 98 w 457"/>
                <a:gd name="T1" fmla="*/ 51 h 595"/>
                <a:gd name="T2" fmla="*/ 148 w 457"/>
                <a:gd name="T3" fmla="*/ 64 h 595"/>
                <a:gd name="T4" fmla="*/ 161 w 457"/>
                <a:gd name="T5" fmla="*/ 18 h 595"/>
                <a:gd name="T6" fmla="*/ 187 w 457"/>
                <a:gd name="T7" fmla="*/ 27 h 595"/>
                <a:gd name="T8" fmla="*/ 217 w 457"/>
                <a:gd name="T9" fmla="*/ 73 h 595"/>
                <a:gd name="T10" fmla="*/ 236 w 457"/>
                <a:gd name="T11" fmla="*/ 126 h 595"/>
                <a:gd name="T12" fmla="*/ 249 w 457"/>
                <a:gd name="T13" fmla="*/ 109 h 595"/>
                <a:gd name="T14" fmla="*/ 284 w 457"/>
                <a:gd name="T15" fmla="*/ 73 h 595"/>
                <a:gd name="T16" fmla="*/ 298 w 457"/>
                <a:gd name="T17" fmla="*/ 74 h 595"/>
                <a:gd name="T18" fmla="*/ 316 w 457"/>
                <a:gd name="T19" fmla="*/ 114 h 595"/>
                <a:gd name="T20" fmla="*/ 325 w 457"/>
                <a:gd name="T21" fmla="*/ 158 h 595"/>
                <a:gd name="T22" fmla="*/ 335 w 457"/>
                <a:gd name="T23" fmla="*/ 166 h 595"/>
                <a:gd name="T24" fmla="*/ 345 w 457"/>
                <a:gd name="T25" fmla="*/ 154 h 595"/>
                <a:gd name="T26" fmla="*/ 360 w 457"/>
                <a:gd name="T27" fmla="*/ 136 h 595"/>
                <a:gd name="T28" fmla="*/ 372 w 457"/>
                <a:gd name="T29" fmla="*/ 169 h 595"/>
                <a:gd name="T30" fmla="*/ 404 w 457"/>
                <a:gd name="T31" fmla="*/ 158 h 595"/>
                <a:gd name="T32" fmla="*/ 438 w 457"/>
                <a:gd name="T33" fmla="*/ 146 h 595"/>
                <a:gd name="T34" fmla="*/ 444 w 457"/>
                <a:gd name="T35" fmla="*/ 184 h 595"/>
                <a:gd name="T36" fmla="*/ 442 w 457"/>
                <a:gd name="T37" fmla="*/ 249 h 595"/>
                <a:gd name="T38" fmla="*/ 417 w 457"/>
                <a:gd name="T39" fmla="*/ 309 h 595"/>
                <a:gd name="T40" fmla="*/ 457 w 457"/>
                <a:gd name="T41" fmla="*/ 318 h 595"/>
                <a:gd name="T42" fmla="*/ 413 w 457"/>
                <a:gd name="T43" fmla="*/ 345 h 595"/>
                <a:gd name="T44" fmla="*/ 376 w 457"/>
                <a:gd name="T45" fmla="*/ 380 h 595"/>
                <a:gd name="T46" fmla="*/ 353 w 457"/>
                <a:gd name="T47" fmla="*/ 413 h 595"/>
                <a:gd name="T48" fmla="*/ 357 w 457"/>
                <a:gd name="T49" fmla="*/ 444 h 595"/>
                <a:gd name="T50" fmla="*/ 369 w 457"/>
                <a:gd name="T51" fmla="*/ 513 h 595"/>
                <a:gd name="T52" fmla="*/ 354 w 457"/>
                <a:gd name="T53" fmla="*/ 589 h 595"/>
                <a:gd name="T54" fmla="*/ 329 w 457"/>
                <a:gd name="T55" fmla="*/ 560 h 595"/>
                <a:gd name="T56" fmla="*/ 339 w 457"/>
                <a:gd name="T57" fmla="*/ 498 h 595"/>
                <a:gd name="T58" fmla="*/ 331 w 457"/>
                <a:gd name="T59" fmla="*/ 439 h 595"/>
                <a:gd name="T60" fmla="*/ 294 w 457"/>
                <a:gd name="T61" fmla="*/ 459 h 595"/>
                <a:gd name="T62" fmla="*/ 262 w 457"/>
                <a:gd name="T63" fmla="*/ 486 h 595"/>
                <a:gd name="T64" fmla="*/ 244 w 457"/>
                <a:gd name="T65" fmla="*/ 502 h 595"/>
                <a:gd name="T66" fmla="*/ 259 w 457"/>
                <a:gd name="T67" fmla="*/ 459 h 595"/>
                <a:gd name="T68" fmla="*/ 220 w 457"/>
                <a:gd name="T69" fmla="*/ 466 h 595"/>
                <a:gd name="T70" fmla="*/ 176 w 457"/>
                <a:gd name="T71" fmla="*/ 479 h 595"/>
                <a:gd name="T72" fmla="*/ 153 w 457"/>
                <a:gd name="T73" fmla="*/ 479 h 595"/>
                <a:gd name="T74" fmla="*/ 167 w 457"/>
                <a:gd name="T75" fmla="*/ 467 h 595"/>
                <a:gd name="T76" fmla="*/ 179 w 457"/>
                <a:gd name="T77" fmla="*/ 454 h 595"/>
                <a:gd name="T78" fmla="*/ 154 w 457"/>
                <a:gd name="T79" fmla="*/ 445 h 595"/>
                <a:gd name="T80" fmla="*/ 113 w 457"/>
                <a:gd name="T81" fmla="*/ 436 h 595"/>
                <a:gd name="T82" fmla="*/ 68 w 457"/>
                <a:gd name="T83" fmla="*/ 416 h 595"/>
                <a:gd name="T84" fmla="*/ 71 w 457"/>
                <a:gd name="T85" fmla="*/ 389 h 595"/>
                <a:gd name="T86" fmla="*/ 33 w 457"/>
                <a:gd name="T87" fmla="*/ 362 h 595"/>
                <a:gd name="T88" fmla="*/ 0 w 457"/>
                <a:gd name="T89" fmla="*/ 327 h 595"/>
                <a:gd name="T90" fmla="*/ 77 w 457"/>
                <a:gd name="T91" fmla="*/ 303 h 595"/>
                <a:gd name="T92" fmla="*/ 107 w 457"/>
                <a:gd name="T93" fmla="*/ 308 h 595"/>
                <a:gd name="T94" fmla="*/ 125 w 457"/>
                <a:gd name="T95" fmla="*/ 312 h 595"/>
                <a:gd name="T96" fmla="*/ 110 w 457"/>
                <a:gd name="T97" fmla="*/ 291 h 595"/>
                <a:gd name="T98" fmla="*/ 75 w 457"/>
                <a:gd name="T99" fmla="*/ 268 h 595"/>
                <a:gd name="T100" fmla="*/ 37 w 457"/>
                <a:gd name="T101" fmla="*/ 241 h 595"/>
                <a:gd name="T102" fmla="*/ 49 w 457"/>
                <a:gd name="T103" fmla="*/ 194 h 595"/>
                <a:gd name="T104" fmla="*/ 84 w 457"/>
                <a:gd name="T105" fmla="*/ 203 h 595"/>
                <a:gd name="T106" fmla="*/ 114 w 457"/>
                <a:gd name="T107" fmla="*/ 199 h 595"/>
                <a:gd name="T108" fmla="*/ 69 w 457"/>
                <a:gd name="T109" fmla="*/ 112 h 595"/>
                <a:gd name="T110" fmla="*/ 48 w 457"/>
                <a:gd name="T111" fmla="*/ 74 h 595"/>
                <a:gd name="T112" fmla="*/ 27 w 457"/>
                <a:gd name="T113" fmla="*/ 51 h 595"/>
                <a:gd name="T114" fmla="*/ 22 w 457"/>
                <a:gd name="T115" fmla="*/ 41 h 595"/>
                <a:gd name="T116" fmla="*/ 58 w 457"/>
                <a:gd name="T117" fmla="*/ 50 h 595"/>
                <a:gd name="T118" fmla="*/ 91 w 457"/>
                <a:gd name="T119" fmla="*/ 63 h 595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w 457"/>
                <a:gd name="T181" fmla="*/ 0 h 595"/>
                <a:gd name="T182" fmla="*/ 457 w 457"/>
                <a:gd name="T183" fmla="*/ 595 h 595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T180" t="T181" r="T182" b="T183"/>
              <a:pathLst>
                <a:path w="457" h="595">
                  <a:moveTo>
                    <a:pt x="99" y="64"/>
                  </a:moveTo>
                  <a:lnTo>
                    <a:pt x="99" y="59"/>
                  </a:lnTo>
                  <a:lnTo>
                    <a:pt x="98" y="51"/>
                  </a:lnTo>
                  <a:lnTo>
                    <a:pt x="96" y="42"/>
                  </a:lnTo>
                  <a:lnTo>
                    <a:pt x="94" y="32"/>
                  </a:lnTo>
                  <a:lnTo>
                    <a:pt x="148" y="64"/>
                  </a:lnTo>
                  <a:lnTo>
                    <a:pt x="155" y="50"/>
                  </a:lnTo>
                  <a:lnTo>
                    <a:pt x="159" y="35"/>
                  </a:lnTo>
                  <a:lnTo>
                    <a:pt x="161" y="18"/>
                  </a:lnTo>
                  <a:lnTo>
                    <a:pt x="162" y="0"/>
                  </a:lnTo>
                  <a:lnTo>
                    <a:pt x="175" y="13"/>
                  </a:lnTo>
                  <a:lnTo>
                    <a:pt x="187" y="27"/>
                  </a:lnTo>
                  <a:lnTo>
                    <a:pt x="199" y="41"/>
                  </a:lnTo>
                  <a:lnTo>
                    <a:pt x="208" y="56"/>
                  </a:lnTo>
                  <a:lnTo>
                    <a:pt x="217" y="73"/>
                  </a:lnTo>
                  <a:lnTo>
                    <a:pt x="225" y="90"/>
                  </a:lnTo>
                  <a:lnTo>
                    <a:pt x="231" y="107"/>
                  </a:lnTo>
                  <a:lnTo>
                    <a:pt x="236" y="126"/>
                  </a:lnTo>
                  <a:lnTo>
                    <a:pt x="234" y="124"/>
                  </a:lnTo>
                  <a:lnTo>
                    <a:pt x="240" y="118"/>
                  </a:lnTo>
                  <a:lnTo>
                    <a:pt x="249" y="109"/>
                  </a:lnTo>
                  <a:lnTo>
                    <a:pt x="262" y="96"/>
                  </a:lnTo>
                  <a:lnTo>
                    <a:pt x="274" y="85"/>
                  </a:lnTo>
                  <a:lnTo>
                    <a:pt x="284" y="73"/>
                  </a:lnTo>
                  <a:lnTo>
                    <a:pt x="290" y="65"/>
                  </a:lnTo>
                  <a:lnTo>
                    <a:pt x="289" y="62"/>
                  </a:lnTo>
                  <a:lnTo>
                    <a:pt x="298" y="74"/>
                  </a:lnTo>
                  <a:lnTo>
                    <a:pt x="304" y="87"/>
                  </a:lnTo>
                  <a:lnTo>
                    <a:pt x="311" y="101"/>
                  </a:lnTo>
                  <a:lnTo>
                    <a:pt x="316" y="114"/>
                  </a:lnTo>
                  <a:lnTo>
                    <a:pt x="320" y="128"/>
                  </a:lnTo>
                  <a:lnTo>
                    <a:pt x="322" y="142"/>
                  </a:lnTo>
                  <a:lnTo>
                    <a:pt x="325" y="158"/>
                  </a:lnTo>
                  <a:lnTo>
                    <a:pt x="326" y="172"/>
                  </a:lnTo>
                  <a:lnTo>
                    <a:pt x="331" y="169"/>
                  </a:lnTo>
                  <a:lnTo>
                    <a:pt x="335" y="166"/>
                  </a:lnTo>
                  <a:lnTo>
                    <a:pt x="339" y="163"/>
                  </a:lnTo>
                  <a:lnTo>
                    <a:pt x="343" y="159"/>
                  </a:lnTo>
                  <a:lnTo>
                    <a:pt x="345" y="154"/>
                  </a:lnTo>
                  <a:lnTo>
                    <a:pt x="351" y="149"/>
                  </a:lnTo>
                  <a:lnTo>
                    <a:pt x="354" y="142"/>
                  </a:lnTo>
                  <a:lnTo>
                    <a:pt x="360" y="136"/>
                  </a:lnTo>
                  <a:lnTo>
                    <a:pt x="361" y="157"/>
                  </a:lnTo>
                  <a:lnTo>
                    <a:pt x="361" y="176"/>
                  </a:lnTo>
                  <a:lnTo>
                    <a:pt x="372" y="169"/>
                  </a:lnTo>
                  <a:lnTo>
                    <a:pt x="383" y="164"/>
                  </a:lnTo>
                  <a:lnTo>
                    <a:pt x="393" y="162"/>
                  </a:lnTo>
                  <a:lnTo>
                    <a:pt x="404" y="158"/>
                  </a:lnTo>
                  <a:lnTo>
                    <a:pt x="415" y="155"/>
                  </a:lnTo>
                  <a:lnTo>
                    <a:pt x="426" y="151"/>
                  </a:lnTo>
                  <a:lnTo>
                    <a:pt x="438" y="146"/>
                  </a:lnTo>
                  <a:lnTo>
                    <a:pt x="449" y="141"/>
                  </a:lnTo>
                  <a:lnTo>
                    <a:pt x="446" y="162"/>
                  </a:lnTo>
                  <a:lnTo>
                    <a:pt x="444" y="184"/>
                  </a:lnTo>
                  <a:lnTo>
                    <a:pt x="444" y="205"/>
                  </a:lnTo>
                  <a:lnTo>
                    <a:pt x="444" y="227"/>
                  </a:lnTo>
                  <a:lnTo>
                    <a:pt x="442" y="249"/>
                  </a:lnTo>
                  <a:lnTo>
                    <a:pt x="438" y="271"/>
                  </a:lnTo>
                  <a:lnTo>
                    <a:pt x="430" y="290"/>
                  </a:lnTo>
                  <a:lnTo>
                    <a:pt x="417" y="309"/>
                  </a:lnTo>
                  <a:lnTo>
                    <a:pt x="417" y="311"/>
                  </a:lnTo>
                  <a:lnTo>
                    <a:pt x="417" y="312"/>
                  </a:lnTo>
                  <a:lnTo>
                    <a:pt x="457" y="318"/>
                  </a:lnTo>
                  <a:lnTo>
                    <a:pt x="442" y="327"/>
                  </a:lnTo>
                  <a:lnTo>
                    <a:pt x="428" y="335"/>
                  </a:lnTo>
                  <a:lnTo>
                    <a:pt x="413" y="345"/>
                  </a:lnTo>
                  <a:lnTo>
                    <a:pt x="401" y="355"/>
                  </a:lnTo>
                  <a:lnTo>
                    <a:pt x="388" y="367"/>
                  </a:lnTo>
                  <a:lnTo>
                    <a:pt x="376" y="380"/>
                  </a:lnTo>
                  <a:lnTo>
                    <a:pt x="365" y="394"/>
                  </a:lnTo>
                  <a:lnTo>
                    <a:pt x="356" y="411"/>
                  </a:lnTo>
                  <a:lnTo>
                    <a:pt x="353" y="413"/>
                  </a:lnTo>
                  <a:lnTo>
                    <a:pt x="351" y="417"/>
                  </a:lnTo>
                  <a:lnTo>
                    <a:pt x="353" y="427"/>
                  </a:lnTo>
                  <a:lnTo>
                    <a:pt x="357" y="444"/>
                  </a:lnTo>
                  <a:lnTo>
                    <a:pt x="362" y="465"/>
                  </a:lnTo>
                  <a:lnTo>
                    <a:pt x="366" y="488"/>
                  </a:lnTo>
                  <a:lnTo>
                    <a:pt x="369" y="513"/>
                  </a:lnTo>
                  <a:lnTo>
                    <a:pt x="367" y="539"/>
                  </a:lnTo>
                  <a:lnTo>
                    <a:pt x="363" y="565"/>
                  </a:lnTo>
                  <a:lnTo>
                    <a:pt x="354" y="589"/>
                  </a:lnTo>
                  <a:lnTo>
                    <a:pt x="313" y="595"/>
                  </a:lnTo>
                  <a:lnTo>
                    <a:pt x="321" y="577"/>
                  </a:lnTo>
                  <a:lnTo>
                    <a:pt x="329" y="560"/>
                  </a:lnTo>
                  <a:lnTo>
                    <a:pt x="334" y="539"/>
                  </a:lnTo>
                  <a:lnTo>
                    <a:pt x="338" y="518"/>
                  </a:lnTo>
                  <a:lnTo>
                    <a:pt x="339" y="498"/>
                  </a:lnTo>
                  <a:lnTo>
                    <a:pt x="339" y="477"/>
                  </a:lnTo>
                  <a:lnTo>
                    <a:pt x="336" y="457"/>
                  </a:lnTo>
                  <a:lnTo>
                    <a:pt x="331" y="439"/>
                  </a:lnTo>
                  <a:lnTo>
                    <a:pt x="318" y="445"/>
                  </a:lnTo>
                  <a:lnTo>
                    <a:pt x="306" y="452"/>
                  </a:lnTo>
                  <a:lnTo>
                    <a:pt x="294" y="459"/>
                  </a:lnTo>
                  <a:lnTo>
                    <a:pt x="282" y="467"/>
                  </a:lnTo>
                  <a:lnTo>
                    <a:pt x="272" y="476"/>
                  </a:lnTo>
                  <a:lnTo>
                    <a:pt x="262" y="486"/>
                  </a:lnTo>
                  <a:lnTo>
                    <a:pt x="252" y="497"/>
                  </a:lnTo>
                  <a:lnTo>
                    <a:pt x="243" y="508"/>
                  </a:lnTo>
                  <a:lnTo>
                    <a:pt x="244" y="502"/>
                  </a:lnTo>
                  <a:lnTo>
                    <a:pt x="248" y="493"/>
                  </a:lnTo>
                  <a:lnTo>
                    <a:pt x="252" y="479"/>
                  </a:lnTo>
                  <a:lnTo>
                    <a:pt x="259" y="459"/>
                  </a:lnTo>
                  <a:lnTo>
                    <a:pt x="247" y="461"/>
                  </a:lnTo>
                  <a:lnTo>
                    <a:pt x="234" y="463"/>
                  </a:lnTo>
                  <a:lnTo>
                    <a:pt x="220" y="466"/>
                  </a:lnTo>
                  <a:lnTo>
                    <a:pt x="205" y="471"/>
                  </a:lnTo>
                  <a:lnTo>
                    <a:pt x="190" y="475"/>
                  </a:lnTo>
                  <a:lnTo>
                    <a:pt x="176" y="479"/>
                  </a:lnTo>
                  <a:lnTo>
                    <a:pt x="161" y="480"/>
                  </a:lnTo>
                  <a:lnTo>
                    <a:pt x="146" y="480"/>
                  </a:lnTo>
                  <a:lnTo>
                    <a:pt x="153" y="479"/>
                  </a:lnTo>
                  <a:lnTo>
                    <a:pt x="158" y="475"/>
                  </a:lnTo>
                  <a:lnTo>
                    <a:pt x="163" y="471"/>
                  </a:lnTo>
                  <a:lnTo>
                    <a:pt x="167" y="467"/>
                  </a:lnTo>
                  <a:lnTo>
                    <a:pt x="171" y="463"/>
                  </a:lnTo>
                  <a:lnTo>
                    <a:pt x="175" y="458"/>
                  </a:lnTo>
                  <a:lnTo>
                    <a:pt x="179" y="454"/>
                  </a:lnTo>
                  <a:lnTo>
                    <a:pt x="182" y="450"/>
                  </a:lnTo>
                  <a:lnTo>
                    <a:pt x="168" y="448"/>
                  </a:lnTo>
                  <a:lnTo>
                    <a:pt x="154" y="445"/>
                  </a:lnTo>
                  <a:lnTo>
                    <a:pt x="140" y="444"/>
                  </a:lnTo>
                  <a:lnTo>
                    <a:pt x="127" y="440"/>
                  </a:lnTo>
                  <a:lnTo>
                    <a:pt x="113" y="436"/>
                  </a:lnTo>
                  <a:lnTo>
                    <a:pt x="99" y="431"/>
                  </a:lnTo>
                  <a:lnTo>
                    <a:pt x="84" y="425"/>
                  </a:lnTo>
                  <a:lnTo>
                    <a:pt x="68" y="416"/>
                  </a:lnTo>
                  <a:lnTo>
                    <a:pt x="98" y="403"/>
                  </a:lnTo>
                  <a:lnTo>
                    <a:pt x="85" y="397"/>
                  </a:lnTo>
                  <a:lnTo>
                    <a:pt x="71" y="389"/>
                  </a:lnTo>
                  <a:lnTo>
                    <a:pt x="58" y="380"/>
                  </a:lnTo>
                  <a:lnTo>
                    <a:pt x="46" y="371"/>
                  </a:lnTo>
                  <a:lnTo>
                    <a:pt x="33" y="362"/>
                  </a:lnTo>
                  <a:lnTo>
                    <a:pt x="22" y="350"/>
                  </a:lnTo>
                  <a:lnTo>
                    <a:pt x="10" y="340"/>
                  </a:lnTo>
                  <a:lnTo>
                    <a:pt x="0" y="327"/>
                  </a:lnTo>
                  <a:lnTo>
                    <a:pt x="91" y="341"/>
                  </a:lnTo>
                  <a:lnTo>
                    <a:pt x="69" y="302"/>
                  </a:lnTo>
                  <a:lnTo>
                    <a:pt x="77" y="303"/>
                  </a:lnTo>
                  <a:lnTo>
                    <a:pt x="86" y="304"/>
                  </a:lnTo>
                  <a:lnTo>
                    <a:pt x="96" y="307"/>
                  </a:lnTo>
                  <a:lnTo>
                    <a:pt x="107" y="308"/>
                  </a:lnTo>
                  <a:lnTo>
                    <a:pt x="114" y="309"/>
                  </a:lnTo>
                  <a:lnTo>
                    <a:pt x="122" y="311"/>
                  </a:lnTo>
                  <a:lnTo>
                    <a:pt x="125" y="312"/>
                  </a:lnTo>
                  <a:lnTo>
                    <a:pt x="123" y="312"/>
                  </a:lnTo>
                  <a:lnTo>
                    <a:pt x="118" y="300"/>
                  </a:lnTo>
                  <a:lnTo>
                    <a:pt x="110" y="291"/>
                  </a:lnTo>
                  <a:lnTo>
                    <a:pt x="99" y="282"/>
                  </a:lnTo>
                  <a:lnTo>
                    <a:pt x="87" y="276"/>
                  </a:lnTo>
                  <a:lnTo>
                    <a:pt x="75" y="268"/>
                  </a:lnTo>
                  <a:lnTo>
                    <a:pt x="60" y="261"/>
                  </a:lnTo>
                  <a:lnTo>
                    <a:pt x="48" y="252"/>
                  </a:lnTo>
                  <a:lnTo>
                    <a:pt x="37" y="241"/>
                  </a:lnTo>
                  <a:lnTo>
                    <a:pt x="67" y="230"/>
                  </a:lnTo>
                  <a:lnTo>
                    <a:pt x="36" y="187"/>
                  </a:lnTo>
                  <a:lnTo>
                    <a:pt x="49" y="194"/>
                  </a:lnTo>
                  <a:lnTo>
                    <a:pt x="62" y="198"/>
                  </a:lnTo>
                  <a:lnTo>
                    <a:pt x="72" y="201"/>
                  </a:lnTo>
                  <a:lnTo>
                    <a:pt x="84" y="203"/>
                  </a:lnTo>
                  <a:lnTo>
                    <a:pt x="94" y="204"/>
                  </a:lnTo>
                  <a:lnTo>
                    <a:pt x="104" y="203"/>
                  </a:lnTo>
                  <a:lnTo>
                    <a:pt x="114" y="199"/>
                  </a:lnTo>
                  <a:lnTo>
                    <a:pt x="126" y="194"/>
                  </a:lnTo>
                  <a:lnTo>
                    <a:pt x="39" y="110"/>
                  </a:lnTo>
                  <a:lnTo>
                    <a:pt x="69" y="112"/>
                  </a:lnTo>
                  <a:lnTo>
                    <a:pt x="62" y="98"/>
                  </a:lnTo>
                  <a:lnTo>
                    <a:pt x="55" y="86"/>
                  </a:lnTo>
                  <a:lnTo>
                    <a:pt x="48" y="74"/>
                  </a:lnTo>
                  <a:lnTo>
                    <a:pt x="41" y="65"/>
                  </a:lnTo>
                  <a:lnTo>
                    <a:pt x="33" y="58"/>
                  </a:lnTo>
                  <a:lnTo>
                    <a:pt x="27" y="51"/>
                  </a:lnTo>
                  <a:lnTo>
                    <a:pt x="21" y="45"/>
                  </a:lnTo>
                  <a:lnTo>
                    <a:pt x="14" y="41"/>
                  </a:lnTo>
                  <a:lnTo>
                    <a:pt x="22" y="41"/>
                  </a:lnTo>
                  <a:lnTo>
                    <a:pt x="33" y="42"/>
                  </a:lnTo>
                  <a:lnTo>
                    <a:pt x="45" y="46"/>
                  </a:lnTo>
                  <a:lnTo>
                    <a:pt x="58" y="50"/>
                  </a:lnTo>
                  <a:lnTo>
                    <a:pt x="71" y="54"/>
                  </a:lnTo>
                  <a:lnTo>
                    <a:pt x="82" y="59"/>
                  </a:lnTo>
                  <a:lnTo>
                    <a:pt x="91" y="63"/>
                  </a:lnTo>
                  <a:lnTo>
                    <a:pt x="99" y="64"/>
                  </a:lnTo>
                  <a:close/>
                </a:path>
              </a:pathLst>
            </a:custGeom>
            <a:solidFill>
              <a:srgbClr val="FF99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39" name="Freeform 26"/>
            <p:cNvSpPr>
              <a:spLocks/>
            </p:cNvSpPr>
            <p:nvPr/>
          </p:nvSpPr>
          <p:spPr bwMode="auto">
            <a:xfrm>
              <a:off x="2836" y="2016"/>
              <a:ext cx="284" cy="482"/>
            </a:xfrm>
            <a:custGeom>
              <a:avLst/>
              <a:gdLst>
                <a:gd name="T0" fmla="*/ 25 w 284"/>
                <a:gd name="T1" fmla="*/ 30 h 482"/>
                <a:gd name="T2" fmla="*/ 56 w 284"/>
                <a:gd name="T3" fmla="*/ 62 h 482"/>
                <a:gd name="T4" fmla="*/ 81 w 284"/>
                <a:gd name="T5" fmla="*/ 101 h 482"/>
                <a:gd name="T6" fmla="*/ 84 w 284"/>
                <a:gd name="T7" fmla="*/ 48 h 482"/>
                <a:gd name="T8" fmla="*/ 98 w 284"/>
                <a:gd name="T9" fmla="*/ 118 h 482"/>
                <a:gd name="T10" fmla="*/ 137 w 284"/>
                <a:gd name="T11" fmla="*/ 174 h 482"/>
                <a:gd name="T12" fmla="*/ 143 w 284"/>
                <a:gd name="T13" fmla="*/ 182 h 482"/>
                <a:gd name="T14" fmla="*/ 147 w 284"/>
                <a:gd name="T15" fmla="*/ 132 h 482"/>
                <a:gd name="T16" fmla="*/ 152 w 284"/>
                <a:gd name="T17" fmla="*/ 116 h 482"/>
                <a:gd name="T18" fmla="*/ 170 w 284"/>
                <a:gd name="T19" fmla="*/ 222 h 482"/>
                <a:gd name="T20" fmla="*/ 189 w 284"/>
                <a:gd name="T21" fmla="*/ 246 h 482"/>
                <a:gd name="T22" fmla="*/ 210 w 284"/>
                <a:gd name="T23" fmla="*/ 210 h 482"/>
                <a:gd name="T24" fmla="*/ 237 w 284"/>
                <a:gd name="T25" fmla="*/ 146 h 482"/>
                <a:gd name="T26" fmla="*/ 284 w 284"/>
                <a:gd name="T27" fmla="*/ 98 h 482"/>
                <a:gd name="T28" fmla="*/ 241 w 284"/>
                <a:gd name="T29" fmla="*/ 143 h 482"/>
                <a:gd name="T30" fmla="*/ 216 w 284"/>
                <a:gd name="T31" fmla="*/ 210 h 482"/>
                <a:gd name="T32" fmla="*/ 221 w 284"/>
                <a:gd name="T33" fmla="*/ 296 h 482"/>
                <a:gd name="T34" fmla="*/ 248 w 284"/>
                <a:gd name="T35" fmla="*/ 386 h 482"/>
                <a:gd name="T36" fmla="*/ 244 w 284"/>
                <a:gd name="T37" fmla="*/ 462 h 482"/>
                <a:gd name="T38" fmla="*/ 228 w 284"/>
                <a:gd name="T39" fmla="*/ 453 h 482"/>
                <a:gd name="T40" fmla="*/ 237 w 284"/>
                <a:gd name="T41" fmla="*/ 377 h 482"/>
                <a:gd name="T42" fmla="*/ 220 w 284"/>
                <a:gd name="T43" fmla="*/ 313 h 482"/>
                <a:gd name="T44" fmla="*/ 190 w 284"/>
                <a:gd name="T45" fmla="*/ 288 h 482"/>
                <a:gd name="T46" fmla="*/ 165 w 284"/>
                <a:gd name="T47" fmla="*/ 295 h 482"/>
                <a:gd name="T48" fmla="*/ 139 w 284"/>
                <a:gd name="T49" fmla="*/ 308 h 482"/>
                <a:gd name="T50" fmla="*/ 122 w 284"/>
                <a:gd name="T51" fmla="*/ 319 h 482"/>
                <a:gd name="T52" fmla="*/ 20 w 284"/>
                <a:gd name="T53" fmla="*/ 269 h 482"/>
                <a:gd name="T54" fmla="*/ 53 w 284"/>
                <a:gd name="T55" fmla="*/ 272 h 482"/>
                <a:gd name="T56" fmla="*/ 86 w 284"/>
                <a:gd name="T57" fmla="*/ 274 h 482"/>
                <a:gd name="T58" fmla="*/ 120 w 284"/>
                <a:gd name="T59" fmla="*/ 275 h 482"/>
                <a:gd name="T60" fmla="*/ 152 w 284"/>
                <a:gd name="T61" fmla="*/ 277 h 482"/>
                <a:gd name="T62" fmla="*/ 185 w 284"/>
                <a:gd name="T63" fmla="*/ 279 h 482"/>
                <a:gd name="T64" fmla="*/ 184 w 284"/>
                <a:gd name="T65" fmla="*/ 257 h 482"/>
                <a:gd name="T66" fmla="*/ 161 w 284"/>
                <a:gd name="T67" fmla="*/ 225 h 482"/>
                <a:gd name="T68" fmla="*/ 135 w 284"/>
                <a:gd name="T69" fmla="*/ 193 h 482"/>
                <a:gd name="T70" fmla="*/ 113 w 284"/>
                <a:gd name="T71" fmla="*/ 179 h 482"/>
                <a:gd name="T72" fmla="*/ 90 w 284"/>
                <a:gd name="T73" fmla="*/ 165 h 482"/>
                <a:gd name="T74" fmla="*/ 69 w 284"/>
                <a:gd name="T75" fmla="*/ 154 h 482"/>
                <a:gd name="T76" fmla="*/ 45 w 284"/>
                <a:gd name="T77" fmla="*/ 143 h 482"/>
                <a:gd name="T78" fmla="*/ 22 w 284"/>
                <a:gd name="T79" fmla="*/ 136 h 482"/>
                <a:gd name="T80" fmla="*/ 43 w 284"/>
                <a:gd name="T81" fmla="*/ 141 h 482"/>
                <a:gd name="T82" fmla="*/ 84 w 284"/>
                <a:gd name="T83" fmla="*/ 155 h 482"/>
                <a:gd name="T84" fmla="*/ 124 w 284"/>
                <a:gd name="T85" fmla="*/ 174 h 482"/>
                <a:gd name="T86" fmla="*/ 95 w 284"/>
                <a:gd name="T87" fmla="*/ 138 h 482"/>
                <a:gd name="T88" fmla="*/ 75 w 284"/>
                <a:gd name="T89" fmla="*/ 106 h 482"/>
                <a:gd name="T90" fmla="*/ 57 w 284"/>
                <a:gd name="T91" fmla="*/ 78 h 482"/>
                <a:gd name="T92" fmla="*/ 38 w 284"/>
                <a:gd name="T93" fmla="*/ 50 h 482"/>
                <a:gd name="T94" fmla="*/ 12 w 284"/>
                <a:gd name="T95" fmla="*/ 23 h 482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w 284"/>
                <a:gd name="T145" fmla="*/ 0 h 482"/>
                <a:gd name="T146" fmla="*/ 284 w 284"/>
                <a:gd name="T147" fmla="*/ 482 h 482"/>
              </a:gdLst>
              <a:ahLst/>
              <a:cxnLst>
                <a:cxn ang="T96">
                  <a:pos x="T0" y="T1"/>
                </a:cxn>
                <a:cxn ang="T97">
                  <a:pos x="T2" y="T3"/>
                </a:cxn>
                <a:cxn ang="T98">
                  <a:pos x="T4" y="T5"/>
                </a:cxn>
                <a:cxn ang="T99">
                  <a:pos x="T6" y="T7"/>
                </a:cxn>
                <a:cxn ang="T100">
                  <a:pos x="T8" y="T9"/>
                </a:cxn>
                <a:cxn ang="T101">
                  <a:pos x="T10" y="T11"/>
                </a:cxn>
                <a:cxn ang="T102">
                  <a:pos x="T12" y="T13"/>
                </a:cxn>
                <a:cxn ang="T103">
                  <a:pos x="T14" y="T15"/>
                </a:cxn>
                <a:cxn ang="T104">
                  <a:pos x="T16" y="T17"/>
                </a:cxn>
                <a:cxn ang="T105">
                  <a:pos x="T18" y="T19"/>
                </a:cxn>
                <a:cxn ang="T106">
                  <a:pos x="T20" y="T21"/>
                </a:cxn>
                <a:cxn ang="T107">
                  <a:pos x="T22" y="T23"/>
                </a:cxn>
                <a:cxn ang="T108">
                  <a:pos x="T24" y="T25"/>
                </a:cxn>
                <a:cxn ang="T109">
                  <a:pos x="T26" y="T27"/>
                </a:cxn>
                <a:cxn ang="T110">
                  <a:pos x="T28" y="T29"/>
                </a:cxn>
                <a:cxn ang="T111">
                  <a:pos x="T30" y="T31"/>
                </a:cxn>
                <a:cxn ang="T112">
                  <a:pos x="T32" y="T33"/>
                </a:cxn>
                <a:cxn ang="T113">
                  <a:pos x="T34" y="T35"/>
                </a:cxn>
                <a:cxn ang="T114">
                  <a:pos x="T36" y="T37"/>
                </a:cxn>
                <a:cxn ang="T115">
                  <a:pos x="T38" y="T39"/>
                </a:cxn>
                <a:cxn ang="T116">
                  <a:pos x="T40" y="T41"/>
                </a:cxn>
                <a:cxn ang="T117">
                  <a:pos x="T42" y="T43"/>
                </a:cxn>
                <a:cxn ang="T118">
                  <a:pos x="T44" y="T45"/>
                </a:cxn>
                <a:cxn ang="T119">
                  <a:pos x="T46" y="T47"/>
                </a:cxn>
                <a:cxn ang="T120">
                  <a:pos x="T48" y="T49"/>
                </a:cxn>
                <a:cxn ang="T121">
                  <a:pos x="T50" y="T51"/>
                </a:cxn>
                <a:cxn ang="T122">
                  <a:pos x="T52" y="T53"/>
                </a:cxn>
                <a:cxn ang="T123">
                  <a:pos x="T54" y="T55"/>
                </a:cxn>
                <a:cxn ang="T124">
                  <a:pos x="T56" y="T57"/>
                </a:cxn>
                <a:cxn ang="T125">
                  <a:pos x="T58" y="T59"/>
                </a:cxn>
                <a:cxn ang="T126">
                  <a:pos x="T60" y="T61"/>
                </a:cxn>
                <a:cxn ang="T127">
                  <a:pos x="T62" y="T63"/>
                </a:cxn>
                <a:cxn ang="T128">
                  <a:pos x="T64" y="T65"/>
                </a:cxn>
                <a:cxn ang="T129">
                  <a:pos x="T66" y="T67"/>
                </a:cxn>
                <a:cxn ang="T130">
                  <a:pos x="T68" y="T69"/>
                </a:cxn>
                <a:cxn ang="T131">
                  <a:pos x="T70" y="T71"/>
                </a:cxn>
                <a:cxn ang="T132">
                  <a:pos x="T72" y="T73"/>
                </a:cxn>
                <a:cxn ang="T133">
                  <a:pos x="T74" y="T75"/>
                </a:cxn>
                <a:cxn ang="T134">
                  <a:pos x="T76" y="T77"/>
                </a:cxn>
                <a:cxn ang="T135">
                  <a:pos x="T78" y="T79"/>
                </a:cxn>
                <a:cxn ang="T136">
                  <a:pos x="T80" y="T81"/>
                </a:cxn>
                <a:cxn ang="T137">
                  <a:pos x="T82" y="T83"/>
                </a:cxn>
                <a:cxn ang="T138">
                  <a:pos x="T84" y="T85"/>
                </a:cxn>
                <a:cxn ang="T139">
                  <a:pos x="T86" y="T87"/>
                </a:cxn>
                <a:cxn ang="T140">
                  <a:pos x="T88" y="T89"/>
                </a:cxn>
                <a:cxn ang="T141">
                  <a:pos x="T90" y="T91"/>
                </a:cxn>
                <a:cxn ang="T142">
                  <a:pos x="T92" y="T93"/>
                </a:cxn>
                <a:cxn ang="T143">
                  <a:pos x="T94" y="T95"/>
                </a:cxn>
              </a:cxnLst>
              <a:rect l="T144" t="T145" r="T146" b="T147"/>
              <a:pathLst>
                <a:path w="284" h="482">
                  <a:moveTo>
                    <a:pt x="0" y="14"/>
                  </a:moveTo>
                  <a:lnTo>
                    <a:pt x="13" y="21"/>
                  </a:lnTo>
                  <a:lnTo>
                    <a:pt x="25" y="30"/>
                  </a:lnTo>
                  <a:lnTo>
                    <a:pt x="36" y="41"/>
                  </a:lnTo>
                  <a:lnTo>
                    <a:pt x="47" y="51"/>
                  </a:lnTo>
                  <a:lnTo>
                    <a:pt x="56" y="62"/>
                  </a:lnTo>
                  <a:lnTo>
                    <a:pt x="65" y="75"/>
                  </a:lnTo>
                  <a:lnTo>
                    <a:pt x="74" y="87"/>
                  </a:lnTo>
                  <a:lnTo>
                    <a:pt x="81" y="101"/>
                  </a:lnTo>
                  <a:lnTo>
                    <a:pt x="79" y="0"/>
                  </a:lnTo>
                  <a:lnTo>
                    <a:pt x="81" y="24"/>
                  </a:lnTo>
                  <a:lnTo>
                    <a:pt x="84" y="48"/>
                  </a:lnTo>
                  <a:lnTo>
                    <a:pt x="88" y="71"/>
                  </a:lnTo>
                  <a:lnTo>
                    <a:pt x="92" y="96"/>
                  </a:lnTo>
                  <a:lnTo>
                    <a:pt x="98" y="118"/>
                  </a:lnTo>
                  <a:lnTo>
                    <a:pt x="107" y="138"/>
                  </a:lnTo>
                  <a:lnTo>
                    <a:pt x="120" y="157"/>
                  </a:lnTo>
                  <a:lnTo>
                    <a:pt x="137" y="174"/>
                  </a:lnTo>
                  <a:lnTo>
                    <a:pt x="139" y="177"/>
                  </a:lnTo>
                  <a:lnTo>
                    <a:pt x="140" y="179"/>
                  </a:lnTo>
                  <a:lnTo>
                    <a:pt x="143" y="182"/>
                  </a:lnTo>
                  <a:lnTo>
                    <a:pt x="146" y="183"/>
                  </a:lnTo>
                  <a:lnTo>
                    <a:pt x="144" y="157"/>
                  </a:lnTo>
                  <a:lnTo>
                    <a:pt x="147" y="132"/>
                  </a:lnTo>
                  <a:lnTo>
                    <a:pt x="149" y="105"/>
                  </a:lnTo>
                  <a:lnTo>
                    <a:pt x="156" y="80"/>
                  </a:lnTo>
                  <a:lnTo>
                    <a:pt x="152" y="116"/>
                  </a:lnTo>
                  <a:lnTo>
                    <a:pt x="151" y="154"/>
                  </a:lnTo>
                  <a:lnTo>
                    <a:pt x="157" y="189"/>
                  </a:lnTo>
                  <a:lnTo>
                    <a:pt x="170" y="222"/>
                  </a:lnTo>
                  <a:lnTo>
                    <a:pt x="172" y="224"/>
                  </a:lnTo>
                  <a:lnTo>
                    <a:pt x="180" y="234"/>
                  </a:lnTo>
                  <a:lnTo>
                    <a:pt x="189" y="246"/>
                  </a:lnTo>
                  <a:lnTo>
                    <a:pt x="196" y="250"/>
                  </a:lnTo>
                  <a:lnTo>
                    <a:pt x="202" y="231"/>
                  </a:lnTo>
                  <a:lnTo>
                    <a:pt x="210" y="210"/>
                  </a:lnTo>
                  <a:lnTo>
                    <a:pt x="217" y="188"/>
                  </a:lnTo>
                  <a:lnTo>
                    <a:pt x="226" y="166"/>
                  </a:lnTo>
                  <a:lnTo>
                    <a:pt x="237" y="146"/>
                  </a:lnTo>
                  <a:lnTo>
                    <a:pt x="250" y="127"/>
                  </a:lnTo>
                  <a:lnTo>
                    <a:pt x="265" y="111"/>
                  </a:lnTo>
                  <a:lnTo>
                    <a:pt x="284" y="98"/>
                  </a:lnTo>
                  <a:lnTo>
                    <a:pt x="267" y="111"/>
                  </a:lnTo>
                  <a:lnTo>
                    <a:pt x="253" y="127"/>
                  </a:lnTo>
                  <a:lnTo>
                    <a:pt x="241" y="143"/>
                  </a:lnTo>
                  <a:lnTo>
                    <a:pt x="232" y="164"/>
                  </a:lnTo>
                  <a:lnTo>
                    <a:pt x="224" y="186"/>
                  </a:lnTo>
                  <a:lnTo>
                    <a:pt x="216" y="210"/>
                  </a:lnTo>
                  <a:lnTo>
                    <a:pt x="210" y="237"/>
                  </a:lnTo>
                  <a:lnTo>
                    <a:pt x="205" y="265"/>
                  </a:lnTo>
                  <a:lnTo>
                    <a:pt x="221" y="296"/>
                  </a:lnTo>
                  <a:lnTo>
                    <a:pt x="234" y="327"/>
                  </a:lnTo>
                  <a:lnTo>
                    <a:pt x="243" y="356"/>
                  </a:lnTo>
                  <a:lnTo>
                    <a:pt x="248" y="386"/>
                  </a:lnTo>
                  <a:lnTo>
                    <a:pt x="250" y="414"/>
                  </a:lnTo>
                  <a:lnTo>
                    <a:pt x="248" y="438"/>
                  </a:lnTo>
                  <a:lnTo>
                    <a:pt x="244" y="462"/>
                  </a:lnTo>
                  <a:lnTo>
                    <a:pt x="238" y="479"/>
                  </a:lnTo>
                  <a:lnTo>
                    <a:pt x="217" y="482"/>
                  </a:lnTo>
                  <a:lnTo>
                    <a:pt x="228" y="453"/>
                  </a:lnTo>
                  <a:lnTo>
                    <a:pt x="234" y="426"/>
                  </a:lnTo>
                  <a:lnTo>
                    <a:pt x="237" y="401"/>
                  </a:lnTo>
                  <a:lnTo>
                    <a:pt x="237" y="377"/>
                  </a:lnTo>
                  <a:lnTo>
                    <a:pt x="233" y="355"/>
                  </a:lnTo>
                  <a:lnTo>
                    <a:pt x="228" y="334"/>
                  </a:lnTo>
                  <a:lnTo>
                    <a:pt x="220" y="313"/>
                  </a:lnTo>
                  <a:lnTo>
                    <a:pt x="210" y="292"/>
                  </a:lnTo>
                  <a:lnTo>
                    <a:pt x="201" y="290"/>
                  </a:lnTo>
                  <a:lnTo>
                    <a:pt x="190" y="288"/>
                  </a:lnTo>
                  <a:lnTo>
                    <a:pt x="181" y="290"/>
                  </a:lnTo>
                  <a:lnTo>
                    <a:pt x="172" y="292"/>
                  </a:lnTo>
                  <a:lnTo>
                    <a:pt x="165" y="295"/>
                  </a:lnTo>
                  <a:lnTo>
                    <a:pt x="156" y="299"/>
                  </a:lnTo>
                  <a:lnTo>
                    <a:pt x="148" y="302"/>
                  </a:lnTo>
                  <a:lnTo>
                    <a:pt x="139" y="308"/>
                  </a:lnTo>
                  <a:lnTo>
                    <a:pt x="134" y="311"/>
                  </a:lnTo>
                  <a:lnTo>
                    <a:pt x="129" y="315"/>
                  </a:lnTo>
                  <a:lnTo>
                    <a:pt x="122" y="319"/>
                  </a:lnTo>
                  <a:lnTo>
                    <a:pt x="116" y="322"/>
                  </a:lnTo>
                  <a:lnTo>
                    <a:pt x="155" y="288"/>
                  </a:lnTo>
                  <a:lnTo>
                    <a:pt x="20" y="269"/>
                  </a:lnTo>
                  <a:lnTo>
                    <a:pt x="30" y="270"/>
                  </a:lnTo>
                  <a:lnTo>
                    <a:pt x="42" y="272"/>
                  </a:lnTo>
                  <a:lnTo>
                    <a:pt x="53" y="272"/>
                  </a:lnTo>
                  <a:lnTo>
                    <a:pt x="63" y="273"/>
                  </a:lnTo>
                  <a:lnTo>
                    <a:pt x="75" y="273"/>
                  </a:lnTo>
                  <a:lnTo>
                    <a:pt x="86" y="274"/>
                  </a:lnTo>
                  <a:lnTo>
                    <a:pt x="97" y="274"/>
                  </a:lnTo>
                  <a:lnTo>
                    <a:pt x="108" y="275"/>
                  </a:lnTo>
                  <a:lnTo>
                    <a:pt x="120" y="275"/>
                  </a:lnTo>
                  <a:lnTo>
                    <a:pt x="130" y="275"/>
                  </a:lnTo>
                  <a:lnTo>
                    <a:pt x="142" y="277"/>
                  </a:lnTo>
                  <a:lnTo>
                    <a:pt x="152" y="277"/>
                  </a:lnTo>
                  <a:lnTo>
                    <a:pt x="164" y="278"/>
                  </a:lnTo>
                  <a:lnTo>
                    <a:pt x="175" y="278"/>
                  </a:lnTo>
                  <a:lnTo>
                    <a:pt x="185" y="279"/>
                  </a:lnTo>
                  <a:lnTo>
                    <a:pt x="197" y="279"/>
                  </a:lnTo>
                  <a:lnTo>
                    <a:pt x="190" y="269"/>
                  </a:lnTo>
                  <a:lnTo>
                    <a:pt x="184" y="257"/>
                  </a:lnTo>
                  <a:lnTo>
                    <a:pt x="176" y="247"/>
                  </a:lnTo>
                  <a:lnTo>
                    <a:pt x="169" y="236"/>
                  </a:lnTo>
                  <a:lnTo>
                    <a:pt x="161" y="225"/>
                  </a:lnTo>
                  <a:lnTo>
                    <a:pt x="152" y="215"/>
                  </a:lnTo>
                  <a:lnTo>
                    <a:pt x="144" y="204"/>
                  </a:lnTo>
                  <a:lnTo>
                    <a:pt x="135" y="193"/>
                  </a:lnTo>
                  <a:lnTo>
                    <a:pt x="128" y="188"/>
                  </a:lnTo>
                  <a:lnTo>
                    <a:pt x="120" y="183"/>
                  </a:lnTo>
                  <a:lnTo>
                    <a:pt x="113" y="179"/>
                  </a:lnTo>
                  <a:lnTo>
                    <a:pt x="106" y="174"/>
                  </a:lnTo>
                  <a:lnTo>
                    <a:pt x="98" y="170"/>
                  </a:lnTo>
                  <a:lnTo>
                    <a:pt x="90" y="165"/>
                  </a:lnTo>
                  <a:lnTo>
                    <a:pt x="84" y="161"/>
                  </a:lnTo>
                  <a:lnTo>
                    <a:pt x="76" y="157"/>
                  </a:lnTo>
                  <a:lnTo>
                    <a:pt x="69" y="154"/>
                  </a:lnTo>
                  <a:lnTo>
                    <a:pt x="61" y="150"/>
                  </a:lnTo>
                  <a:lnTo>
                    <a:pt x="53" y="146"/>
                  </a:lnTo>
                  <a:lnTo>
                    <a:pt x="45" y="143"/>
                  </a:lnTo>
                  <a:lnTo>
                    <a:pt x="38" y="141"/>
                  </a:lnTo>
                  <a:lnTo>
                    <a:pt x="30" y="138"/>
                  </a:lnTo>
                  <a:lnTo>
                    <a:pt x="22" y="136"/>
                  </a:lnTo>
                  <a:lnTo>
                    <a:pt x="13" y="134"/>
                  </a:lnTo>
                  <a:lnTo>
                    <a:pt x="29" y="137"/>
                  </a:lnTo>
                  <a:lnTo>
                    <a:pt x="43" y="141"/>
                  </a:lnTo>
                  <a:lnTo>
                    <a:pt x="57" y="145"/>
                  </a:lnTo>
                  <a:lnTo>
                    <a:pt x="70" y="148"/>
                  </a:lnTo>
                  <a:lnTo>
                    <a:pt x="84" y="155"/>
                  </a:lnTo>
                  <a:lnTo>
                    <a:pt x="98" y="160"/>
                  </a:lnTo>
                  <a:lnTo>
                    <a:pt x="111" y="168"/>
                  </a:lnTo>
                  <a:lnTo>
                    <a:pt x="124" y="174"/>
                  </a:lnTo>
                  <a:lnTo>
                    <a:pt x="113" y="161"/>
                  </a:lnTo>
                  <a:lnTo>
                    <a:pt x="104" y="150"/>
                  </a:lnTo>
                  <a:lnTo>
                    <a:pt x="95" y="138"/>
                  </a:lnTo>
                  <a:lnTo>
                    <a:pt x="88" y="127"/>
                  </a:lnTo>
                  <a:lnTo>
                    <a:pt x="81" y="116"/>
                  </a:lnTo>
                  <a:lnTo>
                    <a:pt x="75" y="106"/>
                  </a:lnTo>
                  <a:lnTo>
                    <a:pt x="69" y="96"/>
                  </a:lnTo>
                  <a:lnTo>
                    <a:pt x="63" y="87"/>
                  </a:lnTo>
                  <a:lnTo>
                    <a:pt x="57" y="78"/>
                  </a:lnTo>
                  <a:lnTo>
                    <a:pt x="51" y="69"/>
                  </a:lnTo>
                  <a:lnTo>
                    <a:pt x="44" y="59"/>
                  </a:lnTo>
                  <a:lnTo>
                    <a:pt x="38" y="50"/>
                  </a:lnTo>
                  <a:lnTo>
                    <a:pt x="30" y="41"/>
                  </a:lnTo>
                  <a:lnTo>
                    <a:pt x="21" y="32"/>
                  </a:lnTo>
                  <a:lnTo>
                    <a:pt x="12" y="23"/>
                  </a:lnTo>
                  <a:lnTo>
                    <a:pt x="0" y="14"/>
                  </a:lnTo>
                  <a:close/>
                </a:path>
              </a:pathLst>
            </a:custGeom>
            <a:solidFill>
              <a:srgbClr val="80010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  <p:transition spd="slow">
    <p:comb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15186" fill="hold"/>
                                        <p:tgtEl>
                                          <p:spTgt spid="13723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0" presetClass="path" presetSubtype="0" repeatCount="indefinite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9323 -1.15926 C 0.08993 -1.1581 0.08646 -1.15857 0.08333 -1.15625 C 0.07726 -1.15209 0.07361 -1.13658 0.06771 -1.13102 C 0.06649 -1.12824 0.06476 -1.12639 0.06389 -1.12269 C 0.05556 -1.08982 0.06389 -1.10787 0.05694 -1.09468 C 0.05469 -1.0757 0.05764 -1.09861 0.05312 -1.07223 C 0.05069 -1.05787 0.04913 -1.04051 0.04826 -1.02431 C 0.04705 -1.00139 0.04583 -0.95556 0.04531 -0.94074 C 0.04497 -0.92917 0.04323 -0.91667 0.04236 -0.90486 C 0.04184 -0.89699 0.04167 -0.88704 0.04045 -0.87963 C 0.03958 -0.87477 0.03837 -0.8706 0.0375 -0.86551 C 0.03507 -0.84954 0.03542 -0.84306 0.03177 -0.82917 C 0.02951 -0.81042 0.02795 -0.79537 0.02396 -0.77894 C 0.02257 -0.77315 0.02187 -0.76574 0.01997 -0.76204 C 0.01753 -0.75764 0.01597 -0.75486 0.01424 -0.74815 C 0.00972 -0.72986 0.0151 -0.74213 0.00937 -0.73125 C 0.00417 -0.70232 0.01059 -0.73426 0.00434 -0.71459 C -0.00104 -0.69746 -0.00434 -0.67755 -0.01007 -0.66135 C -0.01181 -0.64653 -0.01563 -0.63658 -0.01892 -0.625 C -0.02135 -0.61667 -0.02257 -0.60672 -0.02378 -0.59699 C -0.02326 -0.56528 -0.025 -0.53218 -0.02188 -0.50185 C -0.0217 -0.49838 -0.01615 -0.47292 -0.0151 -0.46829 C -0.01389 -0.4544 -0.01337 -0.4419 -0.01111 -0.42894 C -0.01146 -0.40764 -0.01128 -0.38588 -0.01215 -0.36459 C -0.01233 -0.36135 -0.01354 -0.35926 -0.01406 -0.35625 C -0.01493 -0.35093 -0.01545 -0.34491 -0.01597 -0.33935 C -0.01719 -0.32963 -0.02014 -0.32153 -0.02101 -0.31135 C -0.02292 -0.28727 -0.02778 -0.26621 -0.0316 -0.24422 C -0.03403 -0.23102 -0.03507 -0.21644 -0.03646 -0.20232 C -0.03819 -0.18588 -0.03663 -0.20185 -0.03941 -0.18542 C -0.04045 -0.17963 -0.04097 -0.16852 -0.04149 -0.1632 C -0.0401 -0.14167 -0.04149 -0.1169 -0.0375 -0.09861 C -0.03212 -0.07616 -0.03038 -0.04931 -0.02569 -0.02593 C -0.01962 0.00555 -0.01128 0.03264 -0.0033 0.06088 C -0.00174 0.07477 0.00174 0.08565 0.00347 0.1 C 0.00139 0.12338 0.00417 0.10139 -0.00052 0.1169 C -0.01024 0.1493 -0.00139 0.12152 -0.00521 0.1419 C -0.00712 0.15092 -0.00868 0.15301 -0.01007 0.16157 C -0.01458 0.18703 -0.02031 0.21227 -0.02274 0.24004 C -0.02517 0.26504 -0.02465 0.28958 -0.02465 0.31574 " pathEditMode="fixed" rAng="0" ptsTypes="fffffffffffffffffffffffffffffffffffffffA">
                                      <p:cBhvr>
                                        <p:cTn id="8" dur="19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7" y="738"/>
                                    </p:animMotion>
                                  </p:childTnLst>
                                </p:cTn>
                              </p:par>
                              <p:par>
                                <p:cTn id="9" presetID="19" presetClass="entr" presetSubtype="5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2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#ppt_h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7" presetClass="entr" presetSubtype="1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2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2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0" presetClass="path" presetSubtype="0" repeatCount="indefinite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1007 -0.94305 C 0.08889 -0.92523 0.08785 -0.90208 0.07813 -0.8706 C 0.07604 -0.82083 0.06875 -0.81157 0.08021 -0.78055 C 0.08403 -0.77453 0.08594 -0.76736 0.08976 -0.76134 C 0.09601 -0.75324 0.10868 -0.73541 0.10903 -0.73634 C 0.11111 -0.71574 0.11372 -0.70139 0.1 -0.6831 C 0.09462 -0.67615 0.08351 -0.66273 0.08403 -0.66296 C 0.07848 -0.64375 0.07604 -0.64074 0.08039 -0.61551 C 0.08559 -0.58333 0.09983 -0.56504 0.08143 -0.59074 C 0.06598 -0.58657 0.06528 -0.57847 0.05417 -0.56088 C 0.025 -0.51736 0.05591 -0.57153 0.03299 -0.52847 C 0.03368 -0.48912 0.03403 -0.49259 0.04914 -0.46759 C 0.07257 -0.42592 0.03316 -0.48449 0.0632 -0.44213 C 0.06893 -0.40625 0.06875 -0.36852 0.05799 -0.33472 C 0.0566 -0.3294 0.04115 -0.31759 0.03802 -0.31481 C 0.03525 -0.30949 0.03316 -0.30347 0.02952 -0.2993 C 0.02691 -0.29375 0.02344 -0.29236 0.02205 -0.28796 C 0.01736 -0.27824 0.0125 -0.25393 0.01233 -0.25463 C 0.01702 -0.24421 0.02361 -0.23426 0.02691 -0.22361 C 0.02848 -0.2162 0.02952 -0.20995 0.03177 -0.20301 C 0.0342 -0.19629 0.04306 -0.19213 0.04063 -0.18541 C 0.03993 -0.18055 0.03473 -0.18981 0.03125 -0.19282 C 0.01233 -0.18565 0.004 -0.16157 -0.00972 -0.13981 C -0.01059 -0.13148 -0.01996 -0.10463 -0.01892 -0.10046 C -0.02048 -0.0824 -0.01406 -0.05416 -0.01093 -0.03935 C -0.01128 -0.02685 -0.01475 -0.01296 -0.01128 -0.00393 C -0.00677 0.0051 0.00243 0.00602 0.00955 0.01227 C 0.01684 0.01736 0.02379 0.02732 0.02778 0.0382 C 0.03368 0.04977 0.03976 0.06366 0.04514 0.07547 C 0.04775 0.08102 0.05104 0.08935 0.05104 0.08843 C 0.03525 0.09491 0.03143 0.09398 0.02327 0.11922 C 0.01979 0.15047 0.00955 0.22107 -0.00208 0.25023 C -0.00816 0.2669 -0.02205 0.2706 -0.03003 0.28264 C -0.03333 0.28912 -0.03854 0.29769 -0.03784 0.29699 " pathEditMode="relative" rAng="11213550" ptsTypes="fffffffffffffffffffffffffffffffffA">
                                      <p:cBhvr>
                                        <p:cTn id="18" dur="2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6" y="622"/>
                                    </p:animMotion>
                                  </p:childTnLst>
                                </p:cTn>
                              </p:par>
                              <p:par>
                                <p:cTn id="19" presetID="19" presetClass="entr" presetSubtype="5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2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#ppt_h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0" presetClass="path" presetSubtype="0" repeatCount="indefinite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1.07014 C -0.00191 -1.0625 -0.00451 -1.04445 -0.00833 -1.03681 C -0.01389 -1.02547 -0.01632 -1.01273 -0.02083 -1.0007 C -0.02552 -0.98773 -0.02864 -0.97824 -0.03125 -0.96412 C -0.03125 -0.9632 -0.02986 -0.92662 -0.02708 -0.91736 C -0.02135 -0.89838 -0.01145 -0.88079 -0.00208 -0.86459 C 0.00851 -0.8463 0.00643 -0.85047 0.02084 -0.83125 C 0.02431 -0.82662 0.03334 -0.82014 0.03334 -0.81991 C 0.0382 -0.80047 0.03785 -0.77917 0.02917 -0.76181 C 0.03195 -0.74028 0.03386 -0.74121 0.04375 -0.7257 C 0.05191 -0.71297 0.05191 -0.70579 0.0625 -0.69514 C 0.06719 -0.68264 0.07379 -0.67246 0.07709 -0.65903 C 0.07466 -0.63264 0.07466 -0.62107 0.05417 -0.61181 C 0.04219 -0.58797 0.05816 -0.61598 0.04375 -0.6007 C 0.04184 -0.59861 0.04115 -0.59491 0.03959 -0.59236 C 0.03768 -0.58936 0.03542 -0.58681 0.03334 -0.58403 C 0.02778 -0.56204 0.02066 -0.5419 0.01042 -0.52292 C 0.00834 -0.51922 0.00643 -0.51528 0.00417 -0.51181 C 0.00018 -0.50602 -0.00833 -0.49514 -0.00833 -0.49491 C -0.0177 -0.45787 -0.01857 -0.41135 -0.00208 -0.37871 C 0.00174 -0.35787 0.01111 -0.34121 0.01875 -0.32315 C 0.02813 -0.30023 0.02049 -0.31227 0.03125 -0.29815 C 0.03681 -0.2757 0.02361 -0.26412 0.01459 -0.24792 C 0.01059 -0.23195 0.01545 -0.2463 0.00417 -0.23125 C -0.00225 -0.22269 -0.0052 -0.20996 -0.01041 -0.2007 C -0.01284 -0.19676 -0.01597 -0.19329 -0.01875 -0.18959 C -0.02291 -0.17315 -0.0177 -0.18959 -0.02708 -0.17315 C -0.03368 -0.16135 -0.03402 -0.15255 -0.04166 -0.14236 C -0.04566 -0.12616 -0.05434 -0.11389 -0.05833 -0.09792 C -0.05468 -0.0757 -0.05416 -0.06088 -0.03958 -0.04792 C -0.03576 -0.02778 -0.04114 -0.04283 -0.03125 -0.03403 C -0.02882 -0.03195 -0.02725 -0.02801 -0.025 -0.0257 C -0.021 -0.02153 -0.01666 -0.01829 -0.0125 -0.01459 C -0.01041 -0.01273 -0.00625 -0.00903 -0.00625 -0.0088 C -0.00416 0.01018 -0.00086 0.02708 0.00625 0.04375 C 0.01545 0.06527 0.03143 0.08055 0.0375 0.10486 C 0.03507 0.12106 0.02726 0.14259 0.01667 0.15208 C 0.01337 0.15879 0.00886 0.16435 0.00625 0.17152 C 0.00434 0.17685 0.00452 0.18333 0.00209 0.18819 C -0.00243 0.19722 -0.0059 0.20694 -0.01041 0.21597 C -0.01111 0.21967 -0.01163 0.22338 -0.0125 0.22708 C -0.01302 0.22963 -0.01458 0.23541 -0.01458 0.23564 " pathEditMode="fixed" rAng="0" ptsTypes="fffffffffffffffffffffffffffffffffffffffffA">
                                      <p:cBhvr>
                                        <p:cTn id="24" dur="2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" y="65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25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37234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7"/>
          <p:cNvSpPr txBox="1">
            <a:spLocks noChangeArrowheads="1"/>
          </p:cNvSpPr>
          <p:nvPr/>
        </p:nvSpPr>
        <p:spPr bwMode="auto">
          <a:xfrm>
            <a:off x="1371600" y="381000"/>
            <a:ext cx="67056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>
                <a:solidFill>
                  <a:srgbClr val="0000FF"/>
                </a:solidFill>
              </a:rPr>
              <a:t>Toán</a:t>
            </a:r>
          </a:p>
        </p:txBody>
      </p:sp>
      <p:sp>
        <p:nvSpPr>
          <p:cNvPr id="6153" name="Text Box 9"/>
          <p:cNvSpPr txBox="1">
            <a:spLocks noChangeArrowheads="1"/>
          </p:cNvSpPr>
          <p:nvPr/>
        </p:nvSpPr>
        <p:spPr bwMode="auto">
          <a:xfrm>
            <a:off x="685800" y="1981200"/>
            <a:ext cx="3429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u="sng">
                <a:solidFill>
                  <a:srgbClr val="0000FF"/>
                </a:solidFill>
              </a:rPr>
              <a:t>Kiểm tra bài cũ</a:t>
            </a:r>
          </a:p>
        </p:txBody>
      </p:sp>
      <p:sp>
        <p:nvSpPr>
          <p:cNvPr id="6154" name="Text Box 10"/>
          <p:cNvSpPr txBox="1">
            <a:spLocks noChangeArrowheads="1"/>
          </p:cNvSpPr>
          <p:nvPr/>
        </p:nvSpPr>
        <p:spPr bwMode="auto">
          <a:xfrm>
            <a:off x="1066800" y="2590800"/>
            <a:ext cx="7696200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</a:rPr>
              <a:t>1. Tính chu vi hình tròn có bán kính r:</a:t>
            </a:r>
          </a:p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</a:rPr>
              <a:t> a/  r = 4,4 dm                                 b/  r = 5m</a:t>
            </a:r>
          </a:p>
        </p:txBody>
      </p:sp>
      <p:sp>
        <p:nvSpPr>
          <p:cNvPr id="6155" name="Line 11"/>
          <p:cNvSpPr>
            <a:spLocks noChangeShapeType="1"/>
          </p:cNvSpPr>
          <p:nvPr/>
        </p:nvSpPr>
        <p:spPr bwMode="auto">
          <a:xfrm flipH="1">
            <a:off x="5029200" y="3200400"/>
            <a:ext cx="0" cy="259080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156" name="Text Box 12"/>
          <p:cNvSpPr txBox="1">
            <a:spLocks noChangeArrowheads="1"/>
          </p:cNvSpPr>
          <p:nvPr/>
        </p:nvSpPr>
        <p:spPr bwMode="auto">
          <a:xfrm>
            <a:off x="762000" y="3581400"/>
            <a:ext cx="4114800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2000">
              <a:solidFill>
                <a:srgbClr val="990000"/>
              </a:solidFill>
            </a:endParaRPr>
          </a:p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990000"/>
                </a:solidFill>
              </a:rPr>
              <a:t>C = 4,4 X 2 X 3,14 = 27,632 (dm)</a:t>
            </a:r>
          </a:p>
          <a:p>
            <a:pPr>
              <a:spcBef>
                <a:spcPct val="50000"/>
              </a:spcBef>
            </a:pPr>
            <a:r>
              <a:rPr lang="en-US" sz="2000">
                <a:solidFill>
                  <a:srgbClr val="990000"/>
                </a:solidFill>
              </a:rPr>
              <a:t>                    </a:t>
            </a:r>
          </a:p>
        </p:txBody>
      </p:sp>
      <p:sp>
        <p:nvSpPr>
          <p:cNvPr id="6157" name="Text Box 13"/>
          <p:cNvSpPr txBox="1">
            <a:spLocks noChangeArrowheads="1"/>
          </p:cNvSpPr>
          <p:nvPr/>
        </p:nvSpPr>
        <p:spPr bwMode="auto">
          <a:xfrm>
            <a:off x="5257800" y="4038600"/>
            <a:ext cx="3429000" cy="854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990000"/>
                </a:solidFill>
              </a:rPr>
              <a:t>C = 5 X 2 X 3,14 = 31,4 (m)</a:t>
            </a:r>
          </a:p>
          <a:p>
            <a:pPr>
              <a:spcBef>
                <a:spcPct val="50000"/>
              </a:spcBef>
            </a:pPr>
            <a:r>
              <a:rPr lang="en-US" sz="2000">
                <a:solidFill>
                  <a:srgbClr val="990000"/>
                </a:solidFill>
              </a:rPr>
              <a:t>                   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15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1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1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15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1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1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1" dur="500"/>
                                        <p:tgtEl>
                                          <p:spTgt spid="6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615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61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61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615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61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61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53" grpId="0"/>
      <p:bldP spid="6154" grpId="0"/>
      <p:bldP spid="6155" grpId="0" animBg="1"/>
      <p:bldP spid="6156" grpId="0"/>
      <p:bldP spid="615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244" name="Rectangle 4"/>
          <p:cNvSpPr>
            <a:spLocks noChangeArrowheads="1"/>
          </p:cNvSpPr>
          <p:nvPr/>
        </p:nvSpPr>
        <p:spPr bwMode="auto">
          <a:xfrm>
            <a:off x="838200" y="304800"/>
            <a:ext cx="7162800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800" b="1">
                <a:solidFill>
                  <a:srgbClr val="0000FF"/>
                </a:solidFill>
              </a:rPr>
              <a:t>Toán</a:t>
            </a:r>
          </a:p>
          <a:p>
            <a:pPr algn="ctr"/>
            <a:r>
              <a:rPr lang="en-US" sz="3200" b="1">
                <a:solidFill>
                  <a:srgbClr val="CC0000"/>
                </a:solidFill>
              </a:rPr>
              <a:t>Bài 97. Diện tích hình tròn</a:t>
            </a:r>
          </a:p>
        </p:txBody>
      </p:sp>
      <p:sp>
        <p:nvSpPr>
          <p:cNvPr id="138258" name="Oval 18"/>
          <p:cNvSpPr>
            <a:spLocks noChangeArrowheads="1"/>
          </p:cNvSpPr>
          <p:nvPr/>
        </p:nvSpPr>
        <p:spPr bwMode="auto">
          <a:xfrm>
            <a:off x="6477000" y="2438400"/>
            <a:ext cx="2043113" cy="1981200"/>
          </a:xfrm>
          <a:prstGeom prst="ellipse">
            <a:avLst/>
          </a:prstGeom>
          <a:solidFill>
            <a:schemeClr val="hlink"/>
          </a:solidFill>
          <a:ln w="57150">
            <a:solidFill>
              <a:srgbClr val="FF33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8259" name="Text Box 19"/>
          <p:cNvSpPr txBox="1">
            <a:spLocks noChangeArrowheads="1"/>
          </p:cNvSpPr>
          <p:nvPr/>
        </p:nvSpPr>
        <p:spPr bwMode="auto">
          <a:xfrm>
            <a:off x="7391400" y="3048000"/>
            <a:ext cx="381000" cy="884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3200" b="1"/>
              <a:t>.</a:t>
            </a:r>
          </a:p>
          <a:p>
            <a:pPr eaLnBrk="1" hangingPunct="1"/>
            <a:r>
              <a:rPr lang="en-US" sz="2000" b="1">
                <a:solidFill>
                  <a:srgbClr val="0000FF"/>
                </a:solidFill>
              </a:rPr>
              <a:t>O</a:t>
            </a:r>
          </a:p>
        </p:txBody>
      </p:sp>
      <p:sp>
        <p:nvSpPr>
          <p:cNvPr id="138260" name="Text Box 20"/>
          <p:cNvSpPr txBox="1">
            <a:spLocks noChangeArrowheads="1"/>
          </p:cNvSpPr>
          <p:nvPr/>
        </p:nvSpPr>
        <p:spPr bwMode="auto">
          <a:xfrm>
            <a:off x="8534400" y="3276600"/>
            <a:ext cx="381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</a:rPr>
              <a:t>A</a:t>
            </a:r>
          </a:p>
        </p:txBody>
      </p:sp>
      <p:sp>
        <p:nvSpPr>
          <p:cNvPr id="138261" name="Text Box 21"/>
          <p:cNvSpPr txBox="1">
            <a:spLocks noChangeArrowheads="1"/>
          </p:cNvSpPr>
          <p:nvPr/>
        </p:nvSpPr>
        <p:spPr bwMode="auto">
          <a:xfrm>
            <a:off x="7772400" y="3276600"/>
            <a:ext cx="381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FF0000"/>
                </a:solidFill>
              </a:rPr>
              <a:t>r</a:t>
            </a:r>
          </a:p>
        </p:txBody>
      </p:sp>
      <p:sp>
        <p:nvSpPr>
          <p:cNvPr id="138262" name="Line 22"/>
          <p:cNvSpPr>
            <a:spLocks noChangeShapeType="1"/>
          </p:cNvSpPr>
          <p:nvPr/>
        </p:nvSpPr>
        <p:spPr bwMode="auto">
          <a:xfrm>
            <a:off x="7543800" y="3429000"/>
            <a:ext cx="914400" cy="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38263" name="Text Box 23"/>
          <p:cNvSpPr txBox="1">
            <a:spLocks noChangeArrowheads="1"/>
          </p:cNvSpPr>
          <p:nvPr/>
        </p:nvSpPr>
        <p:spPr bwMode="auto">
          <a:xfrm>
            <a:off x="1905000" y="3581400"/>
            <a:ext cx="2286000" cy="457200"/>
          </a:xfrm>
          <a:prstGeom prst="rect">
            <a:avLst/>
          </a:prstGeom>
          <a:solidFill>
            <a:srgbClr val="FF33CC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</a:rPr>
              <a:t>S = r x r x 3,14</a:t>
            </a:r>
          </a:p>
        </p:txBody>
      </p:sp>
      <p:sp>
        <p:nvSpPr>
          <p:cNvPr id="138264" name="Text Box 24"/>
          <p:cNvSpPr txBox="1">
            <a:spLocks noChangeArrowheads="1"/>
          </p:cNvSpPr>
          <p:nvPr/>
        </p:nvSpPr>
        <p:spPr bwMode="auto">
          <a:xfrm>
            <a:off x="457200" y="4114800"/>
            <a:ext cx="5410200" cy="366713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0000FF"/>
                </a:solidFill>
              </a:rPr>
              <a:t>(S là diện tích hình tròn, r là bán kính hình tròn)</a:t>
            </a:r>
          </a:p>
        </p:txBody>
      </p:sp>
      <p:sp>
        <p:nvSpPr>
          <p:cNvPr id="138265" name="Text Box 25"/>
          <p:cNvSpPr txBox="1">
            <a:spLocks noChangeArrowheads="1"/>
          </p:cNvSpPr>
          <p:nvPr/>
        </p:nvSpPr>
        <p:spPr bwMode="auto">
          <a:xfrm>
            <a:off x="533400" y="4800600"/>
            <a:ext cx="6096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</a:rPr>
              <a:t>Ví dụ: Tính diện tích hình tròn có bán kính 2 dm</a:t>
            </a:r>
          </a:p>
        </p:txBody>
      </p:sp>
      <p:sp>
        <p:nvSpPr>
          <p:cNvPr id="138266" name="Text Box 26"/>
          <p:cNvSpPr txBox="1">
            <a:spLocks noChangeArrowheads="1"/>
          </p:cNvSpPr>
          <p:nvPr/>
        </p:nvSpPr>
        <p:spPr bwMode="auto">
          <a:xfrm>
            <a:off x="914400" y="5257800"/>
            <a:ext cx="5257800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</a:rPr>
              <a:t>Diện tích hình tròn là:</a:t>
            </a:r>
          </a:p>
          <a:p>
            <a:pPr algn="ctr"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</a:rPr>
              <a:t>2 x 2 x3,14 = 12,56 ( dm</a:t>
            </a:r>
            <a:r>
              <a:rPr lang="en-US" sz="2000" b="1" baseline="30000">
                <a:solidFill>
                  <a:srgbClr val="0000FF"/>
                </a:solidFill>
              </a:rPr>
              <a:t>2</a:t>
            </a:r>
            <a:r>
              <a:rPr lang="en-US" sz="2000" b="1">
                <a:solidFill>
                  <a:srgbClr val="0000FF"/>
                </a:solidFill>
              </a:rPr>
              <a:t>)</a:t>
            </a:r>
          </a:p>
          <a:p>
            <a:pPr algn="ctr"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</a:rPr>
              <a:t>                               Đáp số: 12,56 ( dm</a:t>
            </a:r>
            <a:r>
              <a:rPr lang="en-US" sz="2000" b="1" baseline="30000">
                <a:solidFill>
                  <a:srgbClr val="0000FF"/>
                </a:solidFill>
              </a:rPr>
              <a:t>2</a:t>
            </a:r>
            <a:r>
              <a:rPr lang="en-US" sz="2000" b="1">
                <a:solidFill>
                  <a:srgbClr val="0000FF"/>
                </a:solidFill>
              </a:rPr>
              <a:t>)</a:t>
            </a:r>
          </a:p>
        </p:txBody>
      </p:sp>
      <p:sp>
        <p:nvSpPr>
          <p:cNvPr id="138268" name="AutoShape 28"/>
          <p:cNvSpPr>
            <a:spLocks noChangeArrowheads="1"/>
          </p:cNvSpPr>
          <p:nvPr/>
        </p:nvSpPr>
        <p:spPr bwMode="auto">
          <a:xfrm>
            <a:off x="533400" y="2133600"/>
            <a:ext cx="5562600" cy="1371600"/>
          </a:xfrm>
          <a:prstGeom prst="horizontalScroll">
            <a:avLst>
              <a:gd name="adj" fmla="val 12500"/>
            </a:avLst>
          </a:prstGeom>
          <a:solidFill>
            <a:srgbClr val="F880D0"/>
          </a:solidFill>
          <a:ln w="38100">
            <a:solidFill>
              <a:srgbClr val="FFFF00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600" b="1">
                <a:solidFill>
                  <a:srgbClr val="0000FF"/>
                </a:solidFill>
              </a:rPr>
              <a:t>Muốn tính diện tích hình tròn ta lấy bán kính nhân với</a:t>
            </a:r>
          </a:p>
          <a:p>
            <a:r>
              <a:rPr lang="en-US" sz="1600" b="1">
                <a:solidFill>
                  <a:srgbClr val="0000FF"/>
                </a:solidFill>
              </a:rPr>
              <a:t> bán kính rồi nhân với số 3,14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382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382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1382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0" dur="500"/>
                                        <p:tgtEl>
                                          <p:spTgt spid="1382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500"/>
                                        <p:tgtEl>
                                          <p:spTgt spid="1382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1382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3" dur="2000"/>
                                        <p:tgtEl>
                                          <p:spTgt spid="1382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6" dur="2000"/>
                                        <p:tgtEl>
                                          <p:spTgt spid="1382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1" dur="500"/>
                                        <p:tgtEl>
                                          <p:spTgt spid="1382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1382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1" dur="500"/>
                                        <p:tgtEl>
                                          <p:spTgt spid="1382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4" dur="500"/>
                                        <p:tgtEl>
                                          <p:spTgt spid="1382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7" dur="500"/>
                                        <p:tgtEl>
                                          <p:spTgt spid="1382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8258" grpId="0" animBg="1"/>
      <p:bldP spid="138259" grpId="0"/>
      <p:bldP spid="138260" grpId="0"/>
      <p:bldP spid="138261" grpId="0"/>
      <p:bldP spid="138262" grpId="0" animBg="1"/>
      <p:bldP spid="138263" grpId="0" animBg="1"/>
      <p:bldP spid="138264" grpId="0" animBg="1"/>
      <p:bldP spid="13826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Text Box 4"/>
          <p:cNvSpPr txBox="1">
            <a:spLocks noChangeArrowheads="1"/>
          </p:cNvSpPr>
          <p:nvPr/>
        </p:nvSpPr>
        <p:spPr bwMode="auto">
          <a:xfrm>
            <a:off x="1447800" y="1524000"/>
            <a:ext cx="6400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/>
          </a:p>
        </p:txBody>
      </p:sp>
      <p:graphicFrame>
        <p:nvGraphicFramePr>
          <p:cNvPr id="145437" name="Group 29"/>
          <p:cNvGraphicFramePr>
            <a:graphicFrameLocks noGrp="1"/>
          </p:cNvGraphicFramePr>
          <p:nvPr>
            <p:ph/>
          </p:nvPr>
        </p:nvGraphicFramePr>
        <p:xfrm>
          <a:off x="1066800" y="3124200"/>
          <a:ext cx="7162800" cy="2819400"/>
        </p:xfrm>
        <a:graphic>
          <a:graphicData uri="http://schemas.openxmlformats.org/drawingml/2006/table">
            <a:tbl>
              <a:tblPr/>
              <a:tblGrid>
                <a:gridCol w="1790700"/>
                <a:gridCol w="1790700"/>
                <a:gridCol w="1790700"/>
                <a:gridCol w="1790700"/>
              </a:tblGrid>
              <a:tr h="9509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880D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880D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880D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880D0"/>
                    </a:solidFill>
                  </a:tcPr>
                </a:tc>
              </a:tr>
              <a:tr h="935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880D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880D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880D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880D0"/>
                    </a:solidFill>
                  </a:tcPr>
                </a:tc>
              </a:tr>
              <a:tr h="9334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D60093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880D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880D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880D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880D0"/>
                    </a:solidFill>
                  </a:tcPr>
                </a:tc>
              </a:tr>
            </a:tbl>
          </a:graphicData>
        </a:graphic>
      </p:graphicFrame>
      <p:sp>
        <p:nvSpPr>
          <p:cNvPr id="145439" name="Text Box 31"/>
          <p:cNvSpPr txBox="1">
            <a:spLocks noChangeArrowheads="1"/>
          </p:cNvSpPr>
          <p:nvPr/>
        </p:nvSpPr>
        <p:spPr bwMode="auto">
          <a:xfrm>
            <a:off x="1371600" y="3352800"/>
            <a:ext cx="1371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>
                <a:solidFill>
                  <a:srgbClr val="080808"/>
                </a:solidFill>
              </a:rPr>
              <a:t>Hình tròn</a:t>
            </a:r>
          </a:p>
        </p:txBody>
      </p:sp>
      <p:sp>
        <p:nvSpPr>
          <p:cNvPr id="145444" name="Text Box 36"/>
          <p:cNvSpPr txBox="1">
            <a:spLocks noChangeArrowheads="1"/>
          </p:cNvSpPr>
          <p:nvPr/>
        </p:nvSpPr>
        <p:spPr bwMode="auto">
          <a:xfrm>
            <a:off x="1295400" y="4267200"/>
            <a:ext cx="1295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>
                <a:solidFill>
                  <a:srgbClr val="080808"/>
                </a:solidFill>
              </a:rPr>
              <a:t>Bán kính</a:t>
            </a:r>
          </a:p>
        </p:txBody>
      </p:sp>
      <p:sp>
        <p:nvSpPr>
          <p:cNvPr id="145445" name="Text Box 37"/>
          <p:cNvSpPr txBox="1">
            <a:spLocks noChangeArrowheads="1"/>
          </p:cNvSpPr>
          <p:nvPr/>
        </p:nvSpPr>
        <p:spPr bwMode="auto">
          <a:xfrm>
            <a:off x="1371600" y="5181600"/>
            <a:ext cx="1219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>
                <a:solidFill>
                  <a:srgbClr val="080808"/>
                </a:solidFill>
              </a:rPr>
              <a:t>Diện tích</a:t>
            </a:r>
          </a:p>
        </p:txBody>
      </p:sp>
      <p:sp>
        <p:nvSpPr>
          <p:cNvPr id="145446" name="Text Box 38"/>
          <p:cNvSpPr txBox="1">
            <a:spLocks noChangeArrowheads="1"/>
          </p:cNvSpPr>
          <p:nvPr/>
        </p:nvSpPr>
        <p:spPr bwMode="auto">
          <a:xfrm>
            <a:off x="3200400" y="3352800"/>
            <a:ext cx="1066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>
                <a:solidFill>
                  <a:srgbClr val="080808"/>
                </a:solidFill>
              </a:rPr>
              <a:t>( 1 )</a:t>
            </a:r>
          </a:p>
        </p:txBody>
      </p:sp>
      <p:sp>
        <p:nvSpPr>
          <p:cNvPr id="145447" name="Text Box 39"/>
          <p:cNvSpPr txBox="1">
            <a:spLocks noChangeArrowheads="1"/>
          </p:cNvSpPr>
          <p:nvPr/>
        </p:nvSpPr>
        <p:spPr bwMode="auto">
          <a:xfrm>
            <a:off x="4953000" y="3352800"/>
            <a:ext cx="1143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>
                <a:solidFill>
                  <a:srgbClr val="080808"/>
                </a:solidFill>
              </a:rPr>
              <a:t>( 2 )</a:t>
            </a:r>
          </a:p>
        </p:txBody>
      </p:sp>
      <p:sp>
        <p:nvSpPr>
          <p:cNvPr id="145448" name="Text Box 40"/>
          <p:cNvSpPr txBox="1">
            <a:spLocks noChangeArrowheads="1"/>
          </p:cNvSpPr>
          <p:nvPr/>
        </p:nvSpPr>
        <p:spPr bwMode="auto">
          <a:xfrm>
            <a:off x="6629400" y="3352800"/>
            <a:ext cx="1295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>
                <a:solidFill>
                  <a:srgbClr val="080808"/>
                </a:solidFill>
              </a:rPr>
              <a:t>( 3 )</a:t>
            </a:r>
          </a:p>
        </p:txBody>
      </p:sp>
      <p:sp>
        <p:nvSpPr>
          <p:cNvPr id="145449" name="Text Box 41"/>
          <p:cNvSpPr txBox="1">
            <a:spLocks noChangeArrowheads="1"/>
          </p:cNvSpPr>
          <p:nvPr/>
        </p:nvSpPr>
        <p:spPr bwMode="auto">
          <a:xfrm>
            <a:off x="3124200" y="4343400"/>
            <a:ext cx="1143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>
                <a:solidFill>
                  <a:srgbClr val="080808"/>
                </a:solidFill>
              </a:rPr>
              <a:t>2,3cm</a:t>
            </a:r>
          </a:p>
        </p:txBody>
      </p:sp>
      <p:sp>
        <p:nvSpPr>
          <p:cNvPr id="145450" name="Text Box 42"/>
          <p:cNvSpPr txBox="1">
            <a:spLocks noChangeArrowheads="1"/>
          </p:cNvSpPr>
          <p:nvPr/>
        </p:nvSpPr>
        <p:spPr bwMode="auto">
          <a:xfrm>
            <a:off x="4953000" y="4343400"/>
            <a:ext cx="1143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>
                <a:solidFill>
                  <a:srgbClr val="080808"/>
                </a:solidFill>
              </a:rPr>
              <a:t>0,2dm</a:t>
            </a:r>
          </a:p>
        </p:txBody>
      </p:sp>
      <p:sp>
        <p:nvSpPr>
          <p:cNvPr id="1058" name="Text Box 44"/>
          <p:cNvSpPr txBox="1">
            <a:spLocks noChangeArrowheads="1"/>
          </p:cNvSpPr>
          <p:nvPr/>
        </p:nvSpPr>
        <p:spPr bwMode="auto">
          <a:xfrm>
            <a:off x="6781800" y="4868863"/>
            <a:ext cx="11430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/>
          </a:p>
        </p:txBody>
      </p:sp>
      <p:sp>
        <p:nvSpPr>
          <p:cNvPr id="1059" name="Rectangle 46"/>
          <p:cNvSpPr>
            <a:spLocks noChangeArrowheads="1"/>
          </p:cNvSpPr>
          <p:nvPr/>
        </p:nvSpPr>
        <p:spPr bwMode="auto">
          <a:xfrm>
            <a:off x="0" y="-184150"/>
            <a:ext cx="18415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060" name="Rectangle 48"/>
          <p:cNvSpPr>
            <a:spLocks noChangeArrowheads="1"/>
          </p:cNvSpPr>
          <p:nvPr/>
        </p:nvSpPr>
        <p:spPr bwMode="auto">
          <a:xfrm>
            <a:off x="0" y="-184150"/>
            <a:ext cx="18415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145455" name="Object 47"/>
          <p:cNvGraphicFramePr>
            <a:graphicFrameLocks noChangeAspect="1"/>
          </p:cNvGraphicFramePr>
          <p:nvPr/>
        </p:nvGraphicFramePr>
        <p:xfrm>
          <a:off x="7010400" y="4267200"/>
          <a:ext cx="428625" cy="542925"/>
        </p:xfrm>
        <a:graphic>
          <a:graphicData uri="http://schemas.openxmlformats.org/presentationml/2006/ole">
            <p:oleObj spid="_x0000_s1026" name="Equation" r:id="rId3" imgW="279279" imgH="393529" progId="Equation.3">
              <p:embed/>
            </p:oleObj>
          </a:graphicData>
        </a:graphic>
      </p:graphicFrame>
      <p:sp>
        <p:nvSpPr>
          <p:cNvPr id="145457" name="Text Box 49"/>
          <p:cNvSpPr txBox="1">
            <a:spLocks noChangeArrowheads="1"/>
          </p:cNvSpPr>
          <p:nvPr/>
        </p:nvSpPr>
        <p:spPr bwMode="auto">
          <a:xfrm>
            <a:off x="3048000" y="5257800"/>
            <a:ext cx="1447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FF0000"/>
                </a:solidFill>
              </a:rPr>
              <a:t>16,6106cm</a:t>
            </a:r>
            <a:r>
              <a:rPr lang="en-US" b="1" baseline="30000">
                <a:solidFill>
                  <a:srgbClr val="FF0000"/>
                </a:solidFill>
              </a:rPr>
              <a:t>2</a:t>
            </a:r>
            <a:endParaRPr lang="en-US" b="1">
              <a:solidFill>
                <a:srgbClr val="FF0000"/>
              </a:solidFill>
            </a:endParaRPr>
          </a:p>
        </p:txBody>
      </p:sp>
      <p:sp>
        <p:nvSpPr>
          <p:cNvPr id="145458" name="Text Box 50"/>
          <p:cNvSpPr txBox="1">
            <a:spLocks noChangeArrowheads="1"/>
          </p:cNvSpPr>
          <p:nvPr/>
        </p:nvSpPr>
        <p:spPr bwMode="auto">
          <a:xfrm>
            <a:off x="4876800" y="5257800"/>
            <a:ext cx="1447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>
                <a:solidFill>
                  <a:srgbClr val="FF0000"/>
                </a:solidFill>
              </a:rPr>
              <a:t>0,1256dm</a:t>
            </a:r>
            <a:r>
              <a:rPr lang="en-US" b="1" baseline="30000">
                <a:solidFill>
                  <a:srgbClr val="FF0000"/>
                </a:solidFill>
              </a:rPr>
              <a:t>2</a:t>
            </a:r>
            <a:endParaRPr lang="en-US" b="1">
              <a:solidFill>
                <a:srgbClr val="FF0000"/>
              </a:solidFill>
            </a:endParaRPr>
          </a:p>
        </p:txBody>
      </p:sp>
      <p:sp>
        <p:nvSpPr>
          <p:cNvPr id="145459" name="Text Box 51"/>
          <p:cNvSpPr txBox="1">
            <a:spLocks noChangeArrowheads="1"/>
          </p:cNvSpPr>
          <p:nvPr/>
        </p:nvSpPr>
        <p:spPr bwMode="auto">
          <a:xfrm>
            <a:off x="6629400" y="5257800"/>
            <a:ext cx="1143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>
                <a:solidFill>
                  <a:srgbClr val="FF0000"/>
                </a:solidFill>
              </a:rPr>
              <a:t>0,785m</a:t>
            </a:r>
            <a:r>
              <a:rPr lang="en-US" b="1" baseline="30000">
                <a:solidFill>
                  <a:srgbClr val="FF0000"/>
                </a:solidFill>
              </a:rPr>
              <a:t>2</a:t>
            </a:r>
            <a:endParaRPr lang="en-US" b="1">
              <a:solidFill>
                <a:srgbClr val="FF0000"/>
              </a:solidFill>
            </a:endParaRPr>
          </a:p>
        </p:txBody>
      </p:sp>
      <p:sp>
        <p:nvSpPr>
          <p:cNvPr id="1064" name="Rectangle 53"/>
          <p:cNvSpPr>
            <a:spLocks noChangeArrowheads="1"/>
          </p:cNvSpPr>
          <p:nvPr/>
        </p:nvSpPr>
        <p:spPr bwMode="auto">
          <a:xfrm>
            <a:off x="1066800" y="228600"/>
            <a:ext cx="7696200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800" b="1">
                <a:solidFill>
                  <a:srgbClr val="0000FF"/>
                </a:solidFill>
              </a:rPr>
              <a:t>Toán</a:t>
            </a:r>
          </a:p>
          <a:p>
            <a:pPr algn="ctr"/>
            <a:r>
              <a:rPr lang="en-US" sz="3200" b="1">
                <a:solidFill>
                  <a:srgbClr val="CC0000"/>
                </a:solidFill>
              </a:rPr>
              <a:t>Bài 97. Diện tích hình tròn</a:t>
            </a:r>
          </a:p>
        </p:txBody>
      </p:sp>
      <p:sp>
        <p:nvSpPr>
          <p:cNvPr id="145462" name="Rectangle 54"/>
          <p:cNvSpPr>
            <a:spLocks noChangeArrowheads="1"/>
          </p:cNvSpPr>
          <p:nvPr/>
        </p:nvSpPr>
        <p:spPr bwMode="auto">
          <a:xfrm>
            <a:off x="1219200" y="1828800"/>
            <a:ext cx="1985963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u="sng">
                <a:solidFill>
                  <a:srgbClr val="0000FF"/>
                </a:solidFill>
              </a:rPr>
              <a:t>Luyện tâp</a:t>
            </a:r>
            <a:r>
              <a:rPr lang="en-US" sz="2800" b="1">
                <a:solidFill>
                  <a:srgbClr val="0000FF"/>
                </a:solidFill>
              </a:rPr>
              <a:t>:</a:t>
            </a:r>
          </a:p>
        </p:txBody>
      </p:sp>
      <p:sp>
        <p:nvSpPr>
          <p:cNvPr id="145463" name="Rectangle 55"/>
          <p:cNvSpPr>
            <a:spLocks noChangeArrowheads="1"/>
          </p:cNvSpPr>
          <p:nvPr/>
        </p:nvSpPr>
        <p:spPr bwMode="auto">
          <a:xfrm>
            <a:off x="1143000" y="2438400"/>
            <a:ext cx="6400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u="sng">
                <a:solidFill>
                  <a:srgbClr val="0000FF"/>
                </a:solidFill>
              </a:rPr>
              <a:t>Bài 1</a:t>
            </a:r>
            <a:r>
              <a:rPr lang="en-US" sz="2400" b="1">
                <a:solidFill>
                  <a:srgbClr val="0000FF"/>
                </a:solidFill>
              </a:rPr>
              <a:t>. Viết số đo thích hợp vào ô trống</a:t>
            </a:r>
          </a:p>
        </p:txBody>
      </p:sp>
      <p:sp>
        <p:nvSpPr>
          <p:cNvPr id="145465" name="Text Box 57"/>
          <p:cNvSpPr txBox="1">
            <a:spLocks noChangeArrowheads="1"/>
          </p:cNvSpPr>
          <p:nvPr/>
        </p:nvSpPr>
        <p:spPr bwMode="auto">
          <a:xfrm>
            <a:off x="3429000" y="1905000"/>
            <a:ext cx="2286000" cy="457200"/>
          </a:xfrm>
          <a:prstGeom prst="rect">
            <a:avLst/>
          </a:prstGeom>
          <a:solidFill>
            <a:srgbClr val="FF33CC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</a:rPr>
              <a:t>S = r x r x 3,14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454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1000"/>
                                        <p:tgtEl>
                                          <p:spTgt spid="1454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1454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0" dur="500"/>
                                        <p:tgtEl>
                                          <p:spTgt spid="1454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3" dur="500"/>
                                        <p:tgtEl>
                                          <p:spTgt spid="1454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6" dur="500"/>
                                        <p:tgtEl>
                                          <p:spTgt spid="1454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9" dur="500"/>
                                        <p:tgtEl>
                                          <p:spTgt spid="1454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2" dur="500"/>
                                        <p:tgtEl>
                                          <p:spTgt spid="1454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5" dur="500"/>
                                        <p:tgtEl>
                                          <p:spTgt spid="1454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8" dur="500"/>
                                        <p:tgtEl>
                                          <p:spTgt spid="1454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1" dur="500"/>
                                        <p:tgtEl>
                                          <p:spTgt spid="1454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4" dur="500"/>
                                        <p:tgtEl>
                                          <p:spTgt spid="1454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9" dur="500"/>
                                        <p:tgtEl>
                                          <p:spTgt spid="1454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2" dur="500"/>
                                        <p:tgtEl>
                                          <p:spTgt spid="1454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5" dur="500"/>
                                        <p:tgtEl>
                                          <p:spTgt spid="1454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0" dur="500"/>
                                        <p:tgtEl>
                                          <p:spTgt spid="1454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5439" grpId="0"/>
      <p:bldP spid="145444" grpId="0"/>
      <p:bldP spid="145445" grpId="0"/>
      <p:bldP spid="145446" grpId="0"/>
      <p:bldP spid="145447" grpId="0"/>
      <p:bldP spid="145448" grpId="0"/>
      <p:bldP spid="145449" grpId="0"/>
      <p:bldP spid="145450" grpId="0"/>
      <p:bldP spid="145457" grpId="0"/>
      <p:bldP spid="145458" grpId="0"/>
      <p:bldP spid="145459" grpId="0"/>
      <p:bldP spid="14546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Text Box 2"/>
          <p:cNvSpPr txBox="1">
            <a:spLocks noChangeArrowheads="1"/>
          </p:cNvSpPr>
          <p:nvPr/>
        </p:nvSpPr>
        <p:spPr bwMode="auto">
          <a:xfrm>
            <a:off x="1447800" y="1524000"/>
            <a:ext cx="6400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/>
          </a:p>
        </p:txBody>
      </p:sp>
      <p:graphicFrame>
        <p:nvGraphicFramePr>
          <p:cNvPr id="148483" name="Group 3"/>
          <p:cNvGraphicFramePr>
            <a:graphicFrameLocks noGrp="1"/>
          </p:cNvGraphicFramePr>
          <p:nvPr>
            <p:ph/>
          </p:nvPr>
        </p:nvGraphicFramePr>
        <p:xfrm>
          <a:off x="1066800" y="3810000"/>
          <a:ext cx="7162800" cy="2819400"/>
        </p:xfrm>
        <a:graphic>
          <a:graphicData uri="http://schemas.openxmlformats.org/drawingml/2006/table">
            <a:tbl>
              <a:tblPr/>
              <a:tblGrid>
                <a:gridCol w="1790700"/>
                <a:gridCol w="1790700"/>
                <a:gridCol w="1790700"/>
                <a:gridCol w="1790700"/>
              </a:tblGrid>
              <a:tr h="9509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880D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880D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880D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880D0"/>
                    </a:solidFill>
                  </a:tcPr>
                </a:tc>
              </a:tr>
              <a:tr h="935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880D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880D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880D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880D0"/>
                    </a:solidFill>
                  </a:tcPr>
                </a:tc>
              </a:tr>
              <a:tr h="9334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D60093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880D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880D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880D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880D0"/>
                    </a:solidFill>
                  </a:tcPr>
                </a:tc>
              </a:tr>
            </a:tbl>
          </a:graphicData>
        </a:graphic>
      </p:graphicFrame>
      <p:sp>
        <p:nvSpPr>
          <p:cNvPr id="148505" name="Text Box 25"/>
          <p:cNvSpPr txBox="1">
            <a:spLocks noChangeArrowheads="1"/>
          </p:cNvSpPr>
          <p:nvPr/>
        </p:nvSpPr>
        <p:spPr bwMode="auto">
          <a:xfrm>
            <a:off x="1295400" y="4191000"/>
            <a:ext cx="1371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>
                <a:solidFill>
                  <a:srgbClr val="080808"/>
                </a:solidFill>
              </a:rPr>
              <a:t>Hình tròn</a:t>
            </a:r>
          </a:p>
        </p:txBody>
      </p:sp>
      <p:sp>
        <p:nvSpPr>
          <p:cNvPr id="148506" name="Text Box 26"/>
          <p:cNvSpPr txBox="1">
            <a:spLocks noChangeArrowheads="1"/>
          </p:cNvSpPr>
          <p:nvPr/>
        </p:nvSpPr>
        <p:spPr bwMode="auto">
          <a:xfrm>
            <a:off x="1143000" y="5029200"/>
            <a:ext cx="1600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>
                <a:solidFill>
                  <a:srgbClr val="080808"/>
                </a:solidFill>
              </a:rPr>
              <a:t>Đường kính</a:t>
            </a:r>
          </a:p>
        </p:txBody>
      </p:sp>
      <p:sp>
        <p:nvSpPr>
          <p:cNvPr id="148507" name="Text Box 27"/>
          <p:cNvSpPr txBox="1">
            <a:spLocks noChangeArrowheads="1"/>
          </p:cNvSpPr>
          <p:nvPr/>
        </p:nvSpPr>
        <p:spPr bwMode="auto">
          <a:xfrm>
            <a:off x="1295400" y="6019800"/>
            <a:ext cx="1219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>
                <a:solidFill>
                  <a:srgbClr val="080808"/>
                </a:solidFill>
              </a:rPr>
              <a:t>Diện tích</a:t>
            </a:r>
          </a:p>
        </p:txBody>
      </p:sp>
      <p:sp>
        <p:nvSpPr>
          <p:cNvPr id="148508" name="Text Box 28"/>
          <p:cNvSpPr txBox="1">
            <a:spLocks noChangeArrowheads="1"/>
          </p:cNvSpPr>
          <p:nvPr/>
        </p:nvSpPr>
        <p:spPr bwMode="auto">
          <a:xfrm>
            <a:off x="3200400" y="4114800"/>
            <a:ext cx="1066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>
                <a:solidFill>
                  <a:srgbClr val="080808"/>
                </a:solidFill>
              </a:rPr>
              <a:t>( 1 )</a:t>
            </a:r>
          </a:p>
        </p:txBody>
      </p:sp>
      <p:sp>
        <p:nvSpPr>
          <p:cNvPr id="148509" name="Text Box 29"/>
          <p:cNvSpPr txBox="1">
            <a:spLocks noChangeArrowheads="1"/>
          </p:cNvSpPr>
          <p:nvPr/>
        </p:nvSpPr>
        <p:spPr bwMode="auto">
          <a:xfrm>
            <a:off x="4953000" y="4114800"/>
            <a:ext cx="1143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>
                <a:solidFill>
                  <a:srgbClr val="080808"/>
                </a:solidFill>
              </a:rPr>
              <a:t>( 2 )</a:t>
            </a:r>
          </a:p>
        </p:txBody>
      </p:sp>
      <p:sp>
        <p:nvSpPr>
          <p:cNvPr id="148510" name="Text Box 30"/>
          <p:cNvSpPr txBox="1">
            <a:spLocks noChangeArrowheads="1"/>
          </p:cNvSpPr>
          <p:nvPr/>
        </p:nvSpPr>
        <p:spPr bwMode="auto">
          <a:xfrm>
            <a:off x="6705600" y="4114800"/>
            <a:ext cx="1295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>
                <a:solidFill>
                  <a:srgbClr val="080808"/>
                </a:solidFill>
              </a:rPr>
              <a:t>( 3 )</a:t>
            </a:r>
          </a:p>
        </p:txBody>
      </p:sp>
      <p:sp>
        <p:nvSpPr>
          <p:cNvPr id="148511" name="Text Box 31"/>
          <p:cNvSpPr txBox="1">
            <a:spLocks noChangeArrowheads="1"/>
          </p:cNvSpPr>
          <p:nvPr/>
        </p:nvSpPr>
        <p:spPr bwMode="auto">
          <a:xfrm>
            <a:off x="3124200" y="5029200"/>
            <a:ext cx="1143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>
                <a:solidFill>
                  <a:srgbClr val="080808"/>
                </a:solidFill>
              </a:rPr>
              <a:t>8,2cm</a:t>
            </a:r>
          </a:p>
        </p:txBody>
      </p:sp>
      <p:sp>
        <p:nvSpPr>
          <p:cNvPr id="148512" name="Text Box 32"/>
          <p:cNvSpPr txBox="1">
            <a:spLocks noChangeArrowheads="1"/>
          </p:cNvSpPr>
          <p:nvPr/>
        </p:nvSpPr>
        <p:spPr bwMode="auto">
          <a:xfrm>
            <a:off x="4953000" y="5029200"/>
            <a:ext cx="1143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>
                <a:solidFill>
                  <a:srgbClr val="080808"/>
                </a:solidFill>
              </a:rPr>
              <a:t>18,6dm</a:t>
            </a:r>
          </a:p>
        </p:txBody>
      </p:sp>
      <p:sp>
        <p:nvSpPr>
          <p:cNvPr id="2082" name="Text Box 33"/>
          <p:cNvSpPr txBox="1">
            <a:spLocks noChangeArrowheads="1"/>
          </p:cNvSpPr>
          <p:nvPr/>
        </p:nvSpPr>
        <p:spPr bwMode="auto">
          <a:xfrm>
            <a:off x="6781800" y="4868863"/>
            <a:ext cx="11430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/>
          </a:p>
        </p:txBody>
      </p:sp>
      <p:sp>
        <p:nvSpPr>
          <p:cNvPr id="2083" name="Rectangle 34"/>
          <p:cNvSpPr>
            <a:spLocks noChangeArrowheads="1"/>
          </p:cNvSpPr>
          <p:nvPr/>
        </p:nvSpPr>
        <p:spPr bwMode="auto">
          <a:xfrm>
            <a:off x="0" y="-184150"/>
            <a:ext cx="18415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084" name="Rectangle 35"/>
          <p:cNvSpPr>
            <a:spLocks noChangeArrowheads="1"/>
          </p:cNvSpPr>
          <p:nvPr/>
        </p:nvSpPr>
        <p:spPr bwMode="auto">
          <a:xfrm>
            <a:off x="0" y="-184150"/>
            <a:ext cx="18415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148516" name="Object 36"/>
          <p:cNvGraphicFramePr>
            <a:graphicFrameLocks noChangeAspect="1"/>
          </p:cNvGraphicFramePr>
          <p:nvPr/>
        </p:nvGraphicFramePr>
        <p:xfrm>
          <a:off x="7010400" y="4953000"/>
          <a:ext cx="428625" cy="542925"/>
        </p:xfrm>
        <a:graphic>
          <a:graphicData uri="http://schemas.openxmlformats.org/presentationml/2006/ole">
            <p:oleObj spid="_x0000_s2050" name="Equation" r:id="rId3" imgW="279279" imgH="393529" progId="Equation.3">
              <p:embed/>
            </p:oleObj>
          </a:graphicData>
        </a:graphic>
      </p:graphicFrame>
      <p:sp>
        <p:nvSpPr>
          <p:cNvPr id="148517" name="Text Box 37"/>
          <p:cNvSpPr txBox="1">
            <a:spLocks noChangeArrowheads="1"/>
          </p:cNvSpPr>
          <p:nvPr/>
        </p:nvSpPr>
        <p:spPr bwMode="auto">
          <a:xfrm>
            <a:off x="3048000" y="6019800"/>
            <a:ext cx="1447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FF0000"/>
                </a:solidFill>
              </a:rPr>
              <a:t>52,7834cm</a:t>
            </a:r>
            <a:r>
              <a:rPr lang="en-US" b="1" baseline="30000">
                <a:solidFill>
                  <a:srgbClr val="FF0000"/>
                </a:solidFill>
              </a:rPr>
              <a:t>2</a:t>
            </a:r>
            <a:endParaRPr lang="en-US" b="1">
              <a:solidFill>
                <a:srgbClr val="FF0000"/>
              </a:solidFill>
            </a:endParaRPr>
          </a:p>
        </p:txBody>
      </p:sp>
      <p:sp>
        <p:nvSpPr>
          <p:cNvPr id="148518" name="Text Box 38"/>
          <p:cNvSpPr txBox="1">
            <a:spLocks noChangeArrowheads="1"/>
          </p:cNvSpPr>
          <p:nvPr/>
        </p:nvSpPr>
        <p:spPr bwMode="auto">
          <a:xfrm>
            <a:off x="4724400" y="6019800"/>
            <a:ext cx="1600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>
                <a:solidFill>
                  <a:srgbClr val="FF0000"/>
                </a:solidFill>
              </a:rPr>
              <a:t>271,5786dm</a:t>
            </a:r>
            <a:r>
              <a:rPr lang="en-US" b="1" baseline="30000">
                <a:solidFill>
                  <a:srgbClr val="FF0000"/>
                </a:solidFill>
              </a:rPr>
              <a:t>2</a:t>
            </a:r>
            <a:endParaRPr lang="en-US" b="1">
              <a:solidFill>
                <a:srgbClr val="FF0000"/>
              </a:solidFill>
            </a:endParaRPr>
          </a:p>
        </p:txBody>
      </p:sp>
      <p:sp>
        <p:nvSpPr>
          <p:cNvPr id="148519" name="Text Box 39"/>
          <p:cNvSpPr txBox="1">
            <a:spLocks noChangeArrowheads="1"/>
          </p:cNvSpPr>
          <p:nvPr/>
        </p:nvSpPr>
        <p:spPr bwMode="auto">
          <a:xfrm>
            <a:off x="6705600" y="5943600"/>
            <a:ext cx="1219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>
                <a:solidFill>
                  <a:srgbClr val="FF0000"/>
                </a:solidFill>
              </a:rPr>
              <a:t>0,1256m</a:t>
            </a:r>
            <a:r>
              <a:rPr lang="en-US" b="1" baseline="30000">
                <a:solidFill>
                  <a:srgbClr val="FF0000"/>
                </a:solidFill>
              </a:rPr>
              <a:t>2</a:t>
            </a:r>
            <a:endParaRPr lang="en-US" b="1">
              <a:solidFill>
                <a:srgbClr val="FF0000"/>
              </a:solidFill>
            </a:endParaRPr>
          </a:p>
        </p:txBody>
      </p:sp>
      <p:sp>
        <p:nvSpPr>
          <p:cNvPr id="2088" name="Rectangle 40"/>
          <p:cNvSpPr>
            <a:spLocks noChangeArrowheads="1"/>
          </p:cNvSpPr>
          <p:nvPr/>
        </p:nvSpPr>
        <p:spPr bwMode="auto">
          <a:xfrm>
            <a:off x="1066800" y="228600"/>
            <a:ext cx="7696200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800" b="1">
                <a:solidFill>
                  <a:srgbClr val="0000FF"/>
                </a:solidFill>
              </a:rPr>
              <a:t>Toán</a:t>
            </a:r>
          </a:p>
          <a:p>
            <a:pPr algn="ctr"/>
            <a:r>
              <a:rPr lang="en-US" sz="3200" b="1">
                <a:solidFill>
                  <a:srgbClr val="CC0000"/>
                </a:solidFill>
              </a:rPr>
              <a:t>Bài 97. Diện tích hình tròn</a:t>
            </a:r>
          </a:p>
        </p:txBody>
      </p:sp>
      <p:sp>
        <p:nvSpPr>
          <p:cNvPr id="2089" name="Rectangle 41"/>
          <p:cNvSpPr>
            <a:spLocks noChangeArrowheads="1"/>
          </p:cNvSpPr>
          <p:nvPr/>
        </p:nvSpPr>
        <p:spPr bwMode="auto">
          <a:xfrm>
            <a:off x="1219200" y="1828800"/>
            <a:ext cx="1985963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u="sng">
                <a:solidFill>
                  <a:srgbClr val="0000FF"/>
                </a:solidFill>
              </a:rPr>
              <a:t>Luyện tâp</a:t>
            </a:r>
            <a:r>
              <a:rPr lang="en-US" sz="2800" b="1">
                <a:solidFill>
                  <a:srgbClr val="0000FF"/>
                </a:solidFill>
              </a:rPr>
              <a:t>:</a:t>
            </a:r>
          </a:p>
        </p:txBody>
      </p:sp>
      <p:sp>
        <p:nvSpPr>
          <p:cNvPr id="2090" name="Rectangle 42"/>
          <p:cNvSpPr>
            <a:spLocks noChangeArrowheads="1"/>
          </p:cNvSpPr>
          <p:nvPr/>
        </p:nvSpPr>
        <p:spPr bwMode="auto">
          <a:xfrm>
            <a:off x="1143000" y="2438400"/>
            <a:ext cx="6400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u="sng">
                <a:solidFill>
                  <a:srgbClr val="0000FF"/>
                </a:solidFill>
              </a:rPr>
              <a:t>Bài 1</a:t>
            </a:r>
            <a:r>
              <a:rPr lang="en-US" sz="2400" b="1">
                <a:solidFill>
                  <a:srgbClr val="0000FF"/>
                </a:solidFill>
              </a:rPr>
              <a:t>. Viết số đo thích hợp vào ô trống</a:t>
            </a:r>
          </a:p>
        </p:txBody>
      </p:sp>
      <p:sp>
        <p:nvSpPr>
          <p:cNvPr id="148523" name="Text Box 43"/>
          <p:cNvSpPr txBox="1">
            <a:spLocks noChangeArrowheads="1"/>
          </p:cNvSpPr>
          <p:nvPr/>
        </p:nvSpPr>
        <p:spPr bwMode="auto">
          <a:xfrm>
            <a:off x="1143000" y="2971800"/>
            <a:ext cx="6096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u="sng">
                <a:solidFill>
                  <a:srgbClr val="0000FF"/>
                </a:solidFill>
              </a:rPr>
              <a:t>Bài 2</a:t>
            </a:r>
            <a:r>
              <a:rPr lang="en-US" sz="2400" b="1">
                <a:solidFill>
                  <a:srgbClr val="0000FF"/>
                </a:solidFill>
              </a:rPr>
              <a:t>. Viết số đo</a:t>
            </a:r>
            <a:r>
              <a:rPr lang="en-US" sz="2400" b="1"/>
              <a:t> </a:t>
            </a:r>
            <a:r>
              <a:rPr lang="en-US" sz="2400" b="1">
                <a:solidFill>
                  <a:srgbClr val="0000FF"/>
                </a:solidFill>
              </a:rPr>
              <a:t>thích hợp vào ô trống</a:t>
            </a:r>
          </a:p>
        </p:txBody>
      </p:sp>
      <p:sp>
        <p:nvSpPr>
          <p:cNvPr id="148526" name="Text Box 46"/>
          <p:cNvSpPr txBox="1">
            <a:spLocks noChangeArrowheads="1"/>
          </p:cNvSpPr>
          <p:nvPr/>
        </p:nvSpPr>
        <p:spPr bwMode="auto">
          <a:xfrm>
            <a:off x="3429000" y="1905000"/>
            <a:ext cx="2286000" cy="457200"/>
          </a:xfrm>
          <a:prstGeom prst="rect">
            <a:avLst/>
          </a:prstGeom>
          <a:solidFill>
            <a:srgbClr val="FF33CC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</a:rPr>
              <a:t>r = d : 2</a:t>
            </a:r>
          </a:p>
        </p:txBody>
      </p:sp>
      <p:sp>
        <p:nvSpPr>
          <p:cNvPr id="148527" name="Text Box 47"/>
          <p:cNvSpPr txBox="1">
            <a:spLocks noChangeArrowheads="1"/>
          </p:cNvSpPr>
          <p:nvPr/>
        </p:nvSpPr>
        <p:spPr bwMode="auto">
          <a:xfrm>
            <a:off x="3352800" y="1905000"/>
            <a:ext cx="2286000" cy="457200"/>
          </a:xfrm>
          <a:prstGeom prst="rect">
            <a:avLst/>
          </a:prstGeom>
          <a:solidFill>
            <a:srgbClr val="FF33CC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</a:rPr>
              <a:t>S = r x r x 3,14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5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485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4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1484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5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500"/>
                                        <p:tgtEl>
                                          <p:spTgt spid="1485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8" dur="500"/>
                                        <p:tgtEl>
                                          <p:spTgt spid="1485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1" dur="500"/>
                                        <p:tgtEl>
                                          <p:spTgt spid="1485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4" dur="500"/>
                                        <p:tgtEl>
                                          <p:spTgt spid="1485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1485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0" dur="500"/>
                                        <p:tgtEl>
                                          <p:spTgt spid="1485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5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3" dur="500"/>
                                        <p:tgtEl>
                                          <p:spTgt spid="1485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5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6" dur="500"/>
                                        <p:tgtEl>
                                          <p:spTgt spid="1485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9" dur="500"/>
                                        <p:tgtEl>
                                          <p:spTgt spid="1485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5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4" dur="500"/>
                                        <p:tgtEl>
                                          <p:spTgt spid="1485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5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7" dur="500"/>
                                        <p:tgtEl>
                                          <p:spTgt spid="1485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5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0" dur="500"/>
                                        <p:tgtEl>
                                          <p:spTgt spid="1485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5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5" dur="500"/>
                                        <p:tgtEl>
                                          <p:spTgt spid="1485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5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0" dur="500"/>
                                        <p:tgtEl>
                                          <p:spTgt spid="1485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8505" grpId="0"/>
      <p:bldP spid="148506" grpId="0"/>
      <p:bldP spid="148507" grpId="0"/>
      <p:bldP spid="148508" grpId="0"/>
      <p:bldP spid="148509" grpId="0"/>
      <p:bldP spid="148510" grpId="0"/>
      <p:bldP spid="148511" grpId="0"/>
      <p:bldP spid="148512" grpId="0"/>
      <p:bldP spid="148517" grpId="0"/>
      <p:bldP spid="148518" grpId="0"/>
      <p:bldP spid="148519" grpId="0"/>
      <p:bldP spid="148526" grpId="0" animBg="1"/>
      <p:bldP spid="14852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2"/>
          <p:cNvSpPr txBox="1">
            <a:spLocks noChangeArrowheads="1"/>
          </p:cNvSpPr>
          <p:nvPr/>
        </p:nvSpPr>
        <p:spPr bwMode="auto">
          <a:xfrm>
            <a:off x="1447800" y="1524000"/>
            <a:ext cx="6400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/>
          </a:p>
        </p:txBody>
      </p:sp>
      <p:sp>
        <p:nvSpPr>
          <p:cNvPr id="8195" name="Text Box 33"/>
          <p:cNvSpPr txBox="1">
            <a:spLocks noChangeArrowheads="1"/>
          </p:cNvSpPr>
          <p:nvPr/>
        </p:nvSpPr>
        <p:spPr bwMode="auto">
          <a:xfrm>
            <a:off x="6781800" y="4868863"/>
            <a:ext cx="11430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/>
          </a:p>
        </p:txBody>
      </p:sp>
      <p:sp>
        <p:nvSpPr>
          <p:cNvPr id="8196" name="Rectangle 34"/>
          <p:cNvSpPr>
            <a:spLocks noChangeArrowheads="1"/>
          </p:cNvSpPr>
          <p:nvPr/>
        </p:nvSpPr>
        <p:spPr bwMode="auto">
          <a:xfrm>
            <a:off x="0" y="-184150"/>
            <a:ext cx="18415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8197" name="Rectangle 35"/>
          <p:cNvSpPr>
            <a:spLocks noChangeArrowheads="1"/>
          </p:cNvSpPr>
          <p:nvPr/>
        </p:nvSpPr>
        <p:spPr bwMode="auto">
          <a:xfrm>
            <a:off x="0" y="-184150"/>
            <a:ext cx="18415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8198" name="Rectangle 40"/>
          <p:cNvSpPr>
            <a:spLocks noChangeArrowheads="1"/>
          </p:cNvSpPr>
          <p:nvPr/>
        </p:nvSpPr>
        <p:spPr bwMode="auto">
          <a:xfrm>
            <a:off x="1066800" y="228600"/>
            <a:ext cx="7696200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800" b="1">
                <a:solidFill>
                  <a:srgbClr val="0000FF"/>
                </a:solidFill>
              </a:rPr>
              <a:t>Toán</a:t>
            </a:r>
          </a:p>
          <a:p>
            <a:pPr algn="ctr"/>
            <a:r>
              <a:rPr lang="en-US" sz="3200" b="1">
                <a:solidFill>
                  <a:srgbClr val="CC0000"/>
                </a:solidFill>
              </a:rPr>
              <a:t>Bài 97. Diện tích hình tròn</a:t>
            </a:r>
          </a:p>
        </p:txBody>
      </p:sp>
      <p:sp>
        <p:nvSpPr>
          <p:cNvPr id="8199" name="Rectangle 41"/>
          <p:cNvSpPr>
            <a:spLocks noChangeArrowheads="1"/>
          </p:cNvSpPr>
          <p:nvPr/>
        </p:nvSpPr>
        <p:spPr bwMode="auto">
          <a:xfrm>
            <a:off x="1219200" y="1828800"/>
            <a:ext cx="1985963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u="sng">
                <a:solidFill>
                  <a:srgbClr val="0000FF"/>
                </a:solidFill>
              </a:rPr>
              <a:t>Luyện tâp</a:t>
            </a:r>
            <a:r>
              <a:rPr lang="en-US" sz="2800" b="1">
                <a:solidFill>
                  <a:srgbClr val="0000FF"/>
                </a:solidFill>
              </a:rPr>
              <a:t>:</a:t>
            </a:r>
          </a:p>
        </p:txBody>
      </p:sp>
      <p:sp>
        <p:nvSpPr>
          <p:cNvPr id="8200" name="Rectangle 42"/>
          <p:cNvSpPr>
            <a:spLocks noChangeArrowheads="1"/>
          </p:cNvSpPr>
          <p:nvPr/>
        </p:nvSpPr>
        <p:spPr bwMode="auto">
          <a:xfrm>
            <a:off x="1066800" y="2590800"/>
            <a:ext cx="6400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u="sng">
                <a:solidFill>
                  <a:srgbClr val="0000FF"/>
                </a:solidFill>
              </a:rPr>
              <a:t>Bài 1</a:t>
            </a:r>
            <a:r>
              <a:rPr lang="en-US" sz="2000" b="1">
                <a:solidFill>
                  <a:srgbClr val="0000FF"/>
                </a:solidFill>
              </a:rPr>
              <a:t>. Viết số đo thích hợp vào ô trống</a:t>
            </a:r>
          </a:p>
        </p:txBody>
      </p:sp>
      <p:sp>
        <p:nvSpPr>
          <p:cNvPr id="8201" name="Text Box 43"/>
          <p:cNvSpPr txBox="1">
            <a:spLocks noChangeArrowheads="1"/>
          </p:cNvSpPr>
          <p:nvPr/>
        </p:nvSpPr>
        <p:spPr bwMode="auto">
          <a:xfrm>
            <a:off x="1066800" y="3048000"/>
            <a:ext cx="6096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u="sng">
                <a:solidFill>
                  <a:srgbClr val="0000FF"/>
                </a:solidFill>
              </a:rPr>
              <a:t>Bài 2</a:t>
            </a:r>
            <a:r>
              <a:rPr lang="en-US" sz="2000" b="1">
                <a:solidFill>
                  <a:srgbClr val="0000FF"/>
                </a:solidFill>
              </a:rPr>
              <a:t>. Viết số đo</a:t>
            </a:r>
            <a:r>
              <a:rPr lang="en-US" sz="2000" b="1"/>
              <a:t> </a:t>
            </a:r>
            <a:r>
              <a:rPr lang="en-US" sz="2000" b="1">
                <a:solidFill>
                  <a:srgbClr val="0000FF"/>
                </a:solidFill>
              </a:rPr>
              <a:t>thích hợp vào ô trống</a:t>
            </a:r>
          </a:p>
        </p:txBody>
      </p:sp>
      <p:sp>
        <p:nvSpPr>
          <p:cNvPr id="150574" name="Text Box 46"/>
          <p:cNvSpPr txBox="1">
            <a:spLocks noChangeArrowheads="1"/>
          </p:cNvSpPr>
          <p:nvPr/>
        </p:nvSpPr>
        <p:spPr bwMode="auto">
          <a:xfrm>
            <a:off x="1066800" y="3429000"/>
            <a:ext cx="77724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u="sng">
                <a:solidFill>
                  <a:srgbClr val="0000FF"/>
                </a:solidFill>
              </a:rPr>
              <a:t>Bài 3</a:t>
            </a:r>
            <a:r>
              <a:rPr lang="en-US" sz="2400" b="1">
                <a:solidFill>
                  <a:srgbClr val="0000FF"/>
                </a:solidFill>
              </a:rPr>
              <a:t>. </a:t>
            </a:r>
            <a:r>
              <a:rPr lang="en-US" sz="2000" b="1">
                <a:solidFill>
                  <a:srgbClr val="0000FF"/>
                </a:solidFill>
              </a:rPr>
              <a:t>Sàn diễn của một hình tròn có bán kính là 6,5m.</a:t>
            </a:r>
          </a:p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</a:rPr>
              <a:t>           Tính diện tích của sàn diễn đó.</a:t>
            </a:r>
          </a:p>
        </p:txBody>
      </p:sp>
      <p:sp>
        <p:nvSpPr>
          <p:cNvPr id="150575" name="Rectangle 47"/>
          <p:cNvSpPr>
            <a:spLocks noChangeArrowheads="1"/>
          </p:cNvSpPr>
          <p:nvPr/>
        </p:nvSpPr>
        <p:spPr bwMode="auto">
          <a:xfrm>
            <a:off x="1371600" y="4495800"/>
            <a:ext cx="5943600" cy="1446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200" b="1" u="sng">
                <a:solidFill>
                  <a:srgbClr val="0000FF"/>
                </a:solidFill>
              </a:rPr>
              <a:t>Bài giải:</a:t>
            </a:r>
          </a:p>
          <a:p>
            <a:pPr algn="ctr"/>
            <a:r>
              <a:rPr lang="en-US" sz="2200" b="1">
                <a:solidFill>
                  <a:srgbClr val="0000FF"/>
                </a:solidFill>
              </a:rPr>
              <a:t>Diện tích của sàn diễn đó là:</a:t>
            </a:r>
          </a:p>
          <a:p>
            <a:pPr algn="ctr"/>
            <a:r>
              <a:rPr lang="en-US" sz="2200" b="1">
                <a:solidFill>
                  <a:srgbClr val="0000FF"/>
                </a:solidFill>
              </a:rPr>
              <a:t>6,5 X 6,5 X 3,14 = 132,665 (m</a:t>
            </a:r>
            <a:r>
              <a:rPr lang="en-US" sz="2200" b="1" baseline="30000">
                <a:solidFill>
                  <a:srgbClr val="0000FF"/>
                </a:solidFill>
              </a:rPr>
              <a:t>2</a:t>
            </a:r>
            <a:r>
              <a:rPr lang="en-US" sz="2200" b="1">
                <a:solidFill>
                  <a:srgbClr val="0000FF"/>
                </a:solidFill>
              </a:rPr>
              <a:t>)</a:t>
            </a:r>
          </a:p>
          <a:p>
            <a:pPr algn="ctr"/>
            <a:r>
              <a:rPr lang="en-US" sz="2200" b="1"/>
              <a:t>                                     </a:t>
            </a:r>
            <a:r>
              <a:rPr lang="en-US" sz="2200" b="1">
                <a:solidFill>
                  <a:srgbClr val="0000FF"/>
                </a:solidFill>
              </a:rPr>
              <a:t>Đáp số:132,665 (m</a:t>
            </a:r>
            <a:r>
              <a:rPr lang="en-US" sz="2200" b="1" baseline="30000">
                <a:solidFill>
                  <a:srgbClr val="0000FF"/>
                </a:solidFill>
              </a:rPr>
              <a:t>2</a:t>
            </a:r>
            <a:r>
              <a:rPr lang="en-US" sz="2200" b="1">
                <a:solidFill>
                  <a:srgbClr val="0000FF"/>
                </a:solidFill>
              </a:rPr>
              <a:t>)</a:t>
            </a:r>
          </a:p>
        </p:txBody>
      </p:sp>
      <p:sp>
        <p:nvSpPr>
          <p:cNvPr id="8204" name="Text Box 48"/>
          <p:cNvSpPr txBox="1">
            <a:spLocks noChangeArrowheads="1"/>
          </p:cNvSpPr>
          <p:nvPr/>
        </p:nvSpPr>
        <p:spPr bwMode="auto">
          <a:xfrm>
            <a:off x="3352800" y="1905000"/>
            <a:ext cx="2286000" cy="457200"/>
          </a:xfrm>
          <a:prstGeom prst="rect">
            <a:avLst/>
          </a:prstGeom>
          <a:solidFill>
            <a:srgbClr val="FF33CC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</a:rPr>
              <a:t>S = r x r x 3,14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5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00"/>
                                        <p:tgtEl>
                                          <p:spTgt spid="1505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5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1000"/>
                                        <p:tgtEl>
                                          <p:spTgt spid="1505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5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1000"/>
                                        <p:tgtEl>
                                          <p:spTgt spid="1505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5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1000"/>
                                        <p:tgtEl>
                                          <p:spTgt spid="1505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5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1000"/>
                                        <p:tgtEl>
                                          <p:spTgt spid="1505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5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1000"/>
                                        <p:tgtEl>
                                          <p:spTgt spid="1505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2"/>
          <p:cNvSpPr txBox="1">
            <a:spLocks noChangeArrowheads="1"/>
          </p:cNvSpPr>
          <p:nvPr/>
        </p:nvSpPr>
        <p:spPr bwMode="auto">
          <a:xfrm>
            <a:off x="1371600" y="381000"/>
            <a:ext cx="70104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>
                <a:solidFill>
                  <a:srgbClr val="0000FF"/>
                </a:solidFill>
              </a:rPr>
              <a:t>Toán</a:t>
            </a:r>
          </a:p>
        </p:txBody>
      </p:sp>
      <p:sp>
        <p:nvSpPr>
          <p:cNvPr id="9219" name="Text Box 3"/>
          <p:cNvSpPr txBox="1">
            <a:spLocks noChangeArrowheads="1"/>
          </p:cNvSpPr>
          <p:nvPr/>
        </p:nvSpPr>
        <p:spPr bwMode="auto">
          <a:xfrm>
            <a:off x="2133600" y="1600200"/>
            <a:ext cx="55626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1">
                <a:solidFill>
                  <a:srgbClr val="CC0000"/>
                </a:solidFill>
              </a:rPr>
              <a:t>Bài 97.Diện tích hình tròn</a:t>
            </a:r>
          </a:p>
        </p:txBody>
      </p:sp>
      <p:sp>
        <p:nvSpPr>
          <p:cNvPr id="9220" name="Text Box 4"/>
          <p:cNvSpPr txBox="1">
            <a:spLocks noChangeArrowheads="1"/>
          </p:cNvSpPr>
          <p:nvPr/>
        </p:nvSpPr>
        <p:spPr bwMode="auto">
          <a:xfrm>
            <a:off x="2057400" y="2667000"/>
            <a:ext cx="6477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/>
          </a:p>
        </p:txBody>
      </p:sp>
      <p:sp>
        <p:nvSpPr>
          <p:cNvPr id="153605" name="Text Box 5"/>
          <p:cNvSpPr txBox="1">
            <a:spLocks noChangeArrowheads="1"/>
          </p:cNvSpPr>
          <p:nvPr/>
        </p:nvSpPr>
        <p:spPr bwMode="auto">
          <a:xfrm>
            <a:off x="3352800" y="2362200"/>
            <a:ext cx="1828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u="sng">
                <a:solidFill>
                  <a:srgbClr val="0000FF"/>
                </a:solidFill>
              </a:rPr>
              <a:t>Trò chơi:</a:t>
            </a:r>
            <a:endParaRPr lang="en-US" sz="2400" b="1">
              <a:solidFill>
                <a:srgbClr val="0000FF"/>
              </a:solidFill>
            </a:endParaRPr>
          </a:p>
        </p:txBody>
      </p:sp>
      <p:sp>
        <p:nvSpPr>
          <p:cNvPr id="153606" name="Text Box 6"/>
          <p:cNvSpPr txBox="1">
            <a:spLocks noChangeArrowheads="1"/>
          </p:cNvSpPr>
          <p:nvPr/>
        </p:nvSpPr>
        <p:spPr bwMode="auto">
          <a:xfrm>
            <a:off x="838200" y="3733800"/>
            <a:ext cx="76962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</a:rPr>
              <a:t>C</a:t>
            </a:r>
            <a:r>
              <a:rPr lang="en-US" b="1">
                <a:solidFill>
                  <a:srgbClr val="0000FF"/>
                </a:solidFill>
              </a:rPr>
              <a:t>âu 1:</a:t>
            </a:r>
            <a:r>
              <a:rPr lang="en-US" b="1"/>
              <a:t> </a:t>
            </a:r>
            <a:r>
              <a:rPr lang="en-US" sz="2000" b="1">
                <a:solidFill>
                  <a:srgbClr val="0000FF"/>
                </a:solidFill>
              </a:rPr>
              <a:t> Muốn tính diện tích hình tròn ta lấy………………nhân với…………….rồi nhân với số 3,14.</a:t>
            </a:r>
          </a:p>
        </p:txBody>
      </p:sp>
      <p:sp>
        <p:nvSpPr>
          <p:cNvPr id="153607" name="Text Box 7"/>
          <p:cNvSpPr txBox="1">
            <a:spLocks noChangeArrowheads="1"/>
          </p:cNvSpPr>
          <p:nvPr/>
        </p:nvSpPr>
        <p:spPr bwMode="auto">
          <a:xfrm>
            <a:off x="6172200" y="3733800"/>
            <a:ext cx="1295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FF0000"/>
                </a:solidFill>
              </a:rPr>
              <a:t>bán kính</a:t>
            </a:r>
          </a:p>
        </p:txBody>
      </p:sp>
      <p:sp>
        <p:nvSpPr>
          <p:cNvPr id="153608" name="Text Box 8"/>
          <p:cNvSpPr txBox="1">
            <a:spLocks noChangeArrowheads="1"/>
          </p:cNvSpPr>
          <p:nvPr/>
        </p:nvSpPr>
        <p:spPr bwMode="auto">
          <a:xfrm>
            <a:off x="1447800" y="4038600"/>
            <a:ext cx="1295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FF0000"/>
                </a:solidFill>
              </a:rPr>
              <a:t>bán kính</a:t>
            </a:r>
          </a:p>
        </p:txBody>
      </p:sp>
      <p:sp>
        <p:nvSpPr>
          <p:cNvPr id="153609" name="Text Box 9"/>
          <p:cNvSpPr txBox="1">
            <a:spLocks noChangeArrowheads="1"/>
          </p:cNvSpPr>
          <p:nvPr/>
        </p:nvSpPr>
        <p:spPr bwMode="auto">
          <a:xfrm>
            <a:off x="838200" y="4572000"/>
            <a:ext cx="76200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</a:rPr>
              <a:t>C</a:t>
            </a:r>
            <a:r>
              <a:rPr lang="en-US" b="1">
                <a:solidFill>
                  <a:srgbClr val="0000FF"/>
                </a:solidFill>
              </a:rPr>
              <a:t>âu 2 :</a:t>
            </a:r>
            <a:r>
              <a:rPr lang="en-US"/>
              <a:t> </a:t>
            </a:r>
            <a:r>
              <a:rPr lang="en-US" sz="2000" b="1">
                <a:solidFill>
                  <a:srgbClr val="0000FF"/>
                </a:solidFill>
              </a:rPr>
              <a:t>Muốn tính chu vi hình tròn ta lấy đường kính nhân với số……….</a:t>
            </a:r>
          </a:p>
        </p:txBody>
      </p:sp>
      <p:sp>
        <p:nvSpPr>
          <p:cNvPr id="153610" name="Text Box 10"/>
          <p:cNvSpPr txBox="1">
            <a:spLocks noChangeArrowheads="1"/>
          </p:cNvSpPr>
          <p:nvPr/>
        </p:nvSpPr>
        <p:spPr bwMode="auto">
          <a:xfrm>
            <a:off x="1371600" y="4876800"/>
            <a:ext cx="838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FF0000"/>
                </a:solidFill>
              </a:rPr>
              <a:t>3,14</a:t>
            </a:r>
          </a:p>
        </p:txBody>
      </p:sp>
      <p:sp>
        <p:nvSpPr>
          <p:cNvPr id="153611" name="Text Box 11"/>
          <p:cNvSpPr txBox="1">
            <a:spLocks noChangeArrowheads="1"/>
          </p:cNvSpPr>
          <p:nvPr/>
        </p:nvSpPr>
        <p:spPr bwMode="auto">
          <a:xfrm>
            <a:off x="838200" y="2819400"/>
            <a:ext cx="7162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</a:rPr>
              <a:t>a/ Điền </a:t>
            </a:r>
            <a:r>
              <a:rPr lang="en-US" sz="2000" b="1">
                <a:solidFill>
                  <a:srgbClr val="990000"/>
                </a:solidFill>
              </a:rPr>
              <a:t>chữ</a:t>
            </a:r>
            <a:r>
              <a:rPr lang="en-US" sz="2000" b="1">
                <a:solidFill>
                  <a:srgbClr val="0000FF"/>
                </a:solidFill>
              </a:rPr>
              <a:t> hoặc </a:t>
            </a:r>
            <a:r>
              <a:rPr lang="en-US" sz="2000" b="1">
                <a:solidFill>
                  <a:srgbClr val="990000"/>
                </a:solidFill>
              </a:rPr>
              <a:t>số</a:t>
            </a:r>
            <a:r>
              <a:rPr lang="en-US" sz="2000" b="1">
                <a:solidFill>
                  <a:srgbClr val="0000FF"/>
                </a:solidFill>
              </a:rPr>
              <a:t> thích hợp </a:t>
            </a:r>
            <a:r>
              <a:rPr lang="en-US" sz="2400" b="1">
                <a:solidFill>
                  <a:srgbClr val="0000FF"/>
                </a:solidFill>
              </a:rPr>
              <a:t>v</a:t>
            </a:r>
            <a:r>
              <a:rPr lang="en-US" sz="2000" b="1">
                <a:solidFill>
                  <a:srgbClr val="0000FF"/>
                </a:solidFill>
              </a:rPr>
              <a:t>ào chỗ chấm</a:t>
            </a:r>
            <a:r>
              <a:rPr lang="en-US" sz="2400" b="1">
                <a:solidFill>
                  <a:srgbClr val="0000FF"/>
                </a:solidFill>
              </a:rPr>
              <a:t>.</a:t>
            </a:r>
          </a:p>
        </p:txBody>
      </p:sp>
      <p:sp>
        <p:nvSpPr>
          <p:cNvPr id="153612" name="Text Box 12"/>
          <p:cNvSpPr txBox="1">
            <a:spLocks noChangeArrowheads="1"/>
          </p:cNvSpPr>
          <p:nvPr/>
        </p:nvSpPr>
        <p:spPr bwMode="auto">
          <a:xfrm>
            <a:off x="1143000" y="2819400"/>
            <a:ext cx="6934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</a:rPr>
              <a:t>b/ Điền vào ô</a:t>
            </a:r>
            <a:r>
              <a:rPr lang="en-US">
                <a:solidFill>
                  <a:srgbClr val="0000FF"/>
                </a:solidFill>
              </a:rPr>
              <a:t>           </a:t>
            </a:r>
            <a:r>
              <a:rPr lang="en-US" sz="2000" b="1">
                <a:solidFill>
                  <a:srgbClr val="0000FF"/>
                </a:solidFill>
              </a:rPr>
              <a:t>chữ Đ câu đúng, chữ S câu sai.</a:t>
            </a:r>
            <a:endParaRPr lang="en-US" sz="2000">
              <a:solidFill>
                <a:srgbClr val="0000FF"/>
              </a:solidFill>
            </a:endParaRPr>
          </a:p>
        </p:txBody>
      </p:sp>
      <p:sp>
        <p:nvSpPr>
          <p:cNvPr id="153613" name="AutoShape 13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3048000" y="2895600"/>
            <a:ext cx="304800" cy="304800"/>
          </a:xfrm>
          <a:prstGeom prst="actionButtonBlank">
            <a:avLst/>
          </a:prstGeom>
          <a:solidFill>
            <a:schemeClr val="tx1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53614" name="Text Box 14"/>
          <p:cNvSpPr txBox="1">
            <a:spLocks noChangeArrowheads="1"/>
          </p:cNvSpPr>
          <p:nvPr/>
        </p:nvSpPr>
        <p:spPr bwMode="auto">
          <a:xfrm>
            <a:off x="1447800" y="3505200"/>
            <a:ext cx="59436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</a:rPr>
              <a:t>C</a:t>
            </a:r>
            <a:r>
              <a:rPr lang="en-US" b="1">
                <a:solidFill>
                  <a:srgbClr val="0000FF"/>
                </a:solidFill>
              </a:rPr>
              <a:t>âu 1:</a:t>
            </a:r>
            <a:r>
              <a:rPr lang="en-US" b="1"/>
              <a:t>  </a:t>
            </a:r>
            <a:r>
              <a:rPr lang="en-US" sz="2000" b="1">
                <a:solidFill>
                  <a:srgbClr val="990000"/>
                </a:solidFill>
              </a:rPr>
              <a:t>S = rX 2 X 3,14</a:t>
            </a:r>
          </a:p>
        </p:txBody>
      </p:sp>
      <p:sp>
        <p:nvSpPr>
          <p:cNvPr id="153615" name="Text Box 15"/>
          <p:cNvSpPr txBox="1">
            <a:spLocks noChangeArrowheads="1"/>
          </p:cNvSpPr>
          <p:nvPr/>
        </p:nvSpPr>
        <p:spPr bwMode="auto">
          <a:xfrm>
            <a:off x="1447800" y="4191000"/>
            <a:ext cx="4648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</a:rPr>
              <a:t>Câu 2:</a:t>
            </a:r>
            <a:r>
              <a:rPr lang="en-US" sz="2000" b="1">
                <a:solidFill>
                  <a:srgbClr val="FF0000"/>
                </a:solidFill>
              </a:rPr>
              <a:t> </a:t>
            </a:r>
            <a:r>
              <a:rPr lang="en-US" sz="2000" b="1">
                <a:solidFill>
                  <a:srgbClr val="990000"/>
                </a:solidFill>
              </a:rPr>
              <a:t>S = r X r X 3,14</a:t>
            </a:r>
          </a:p>
        </p:txBody>
      </p:sp>
      <p:sp>
        <p:nvSpPr>
          <p:cNvPr id="153616" name="Text Box 16"/>
          <p:cNvSpPr txBox="1">
            <a:spLocks noChangeArrowheads="1"/>
          </p:cNvSpPr>
          <p:nvPr/>
        </p:nvSpPr>
        <p:spPr bwMode="auto">
          <a:xfrm>
            <a:off x="1447800" y="5029200"/>
            <a:ext cx="4572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</a:rPr>
              <a:t>Câu 3:</a:t>
            </a:r>
            <a:r>
              <a:rPr lang="en-US" sz="2000" b="1">
                <a:solidFill>
                  <a:srgbClr val="990000"/>
                </a:solidFill>
              </a:rPr>
              <a:t> S = d:2 X 3,14</a:t>
            </a:r>
          </a:p>
        </p:txBody>
      </p:sp>
      <p:sp>
        <p:nvSpPr>
          <p:cNvPr id="153617" name="Rectangle 17"/>
          <p:cNvSpPr>
            <a:spLocks noChangeArrowheads="1"/>
          </p:cNvSpPr>
          <p:nvPr/>
        </p:nvSpPr>
        <p:spPr bwMode="auto">
          <a:xfrm>
            <a:off x="6172200" y="3505200"/>
            <a:ext cx="685800" cy="533400"/>
          </a:xfrm>
          <a:prstGeom prst="rect">
            <a:avLst/>
          </a:prstGeom>
          <a:solidFill>
            <a:schemeClr val="tx1"/>
          </a:solidFill>
          <a:ln w="38100" cmpd="dbl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53618" name="Rectangle 18"/>
          <p:cNvSpPr>
            <a:spLocks noChangeArrowheads="1"/>
          </p:cNvSpPr>
          <p:nvPr/>
        </p:nvSpPr>
        <p:spPr bwMode="auto">
          <a:xfrm>
            <a:off x="6172200" y="3505200"/>
            <a:ext cx="685800" cy="533400"/>
          </a:xfrm>
          <a:prstGeom prst="rect">
            <a:avLst/>
          </a:prstGeom>
          <a:solidFill>
            <a:srgbClr val="FF00FF"/>
          </a:solidFill>
          <a:ln w="38100" cmpd="dbl">
            <a:solidFill>
              <a:srgbClr val="0000FF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 b="1">
                <a:solidFill>
                  <a:srgbClr val="FFFF00"/>
                </a:solidFill>
              </a:rPr>
              <a:t>S</a:t>
            </a:r>
          </a:p>
        </p:txBody>
      </p:sp>
      <p:sp>
        <p:nvSpPr>
          <p:cNvPr id="153619" name="Rectangle 19"/>
          <p:cNvSpPr>
            <a:spLocks noChangeArrowheads="1"/>
          </p:cNvSpPr>
          <p:nvPr/>
        </p:nvSpPr>
        <p:spPr bwMode="auto">
          <a:xfrm>
            <a:off x="6172200" y="4191000"/>
            <a:ext cx="685800" cy="533400"/>
          </a:xfrm>
          <a:prstGeom prst="rect">
            <a:avLst/>
          </a:prstGeom>
          <a:solidFill>
            <a:schemeClr val="tx1"/>
          </a:solidFill>
          <a:ln w="38100" cmpd="dbl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53620" name="Rectangle 20"/>
          <p:cNvSpPr>
            <a:spLocks noChangeArrowheads="1"/>
          </p:cNvSpPr>
          <p:nvPr/>
        </p:nvSpPr>
        <p:spPr bwMode="auto">
          <a:xfrm>
            <a:off x="6172200" y="4191000"/>
            <a:ext cx="685800" cy="533400"/>
          </a:xfrm>
          <a:prstGeom prst="rect">
            <a:avLst/>
          </a:prstGeom>
          <a:solidFill>
            <a:srgbClr val="FF0000"/>
          </a:solidFill>
          <a:ln w="38100" cmpd="dbl">
            <a:solidFill>
              <a:srgbClr val="0000FF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 b="1">
                <a:solidFill>
                  <a:srgbClr val="FFFF00"/>
                </a:solidFill>
              </a:rPr>
              <a:t>Đ</a:t>
            </a:r>
          </a:p>
        </p:txBody>
      </p:sp>
      <p:sp>
        <p:nvSpPr>
          <p:cNvPr id="153621" name="Rectangle 21"/>
          <p:cNvSpPr>
            <a:spLocks noChangeArrowheads="1"/>
          </p:cNvSpPr>
          <p:nvPr/>
        </p:nvSpPr>
        <p:spPr bwMode="auto">
          <a:xfrm>
            <a:off x="6172200" y="4953000"/>
            <a:ext cx="685800" cy="533400"/>
          </a:xfrm>
          <a:prstGeom prst="rect">
            <a:avLst/>
          </a:prstGeom>
          <a:solidFill>
            <a:schemeClr val="tx1"/>
          </a:solidFill>
          <a:ln w="38100" cmpd="dbl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53622" name="Rectangle 22"/>
          <p:cNvSpPr>
            <a:spLocks noChangeArrowheads="1"/>
          </p:cNvSpPr>
          <p:nvPr/>
        </p:nvSpPr>
        <p:spPr bwMode="auto">
          <a:xfrm>
            <a:off x="6172200" y="4953000"/>
            <a:ext cx="685800" cy="533400"/>
          </a:xfrm>
          <a:prstGeom prst="rect">
            <a:avLst/>
          </a:prstGeom>
          <a:solidFill>
            <a:srgbClr val="FF00FF"/>
          </a:solidFill>
          <a:ln w="38100" cmpd="dbl">
            <a:solidFill>
              <a:srgbClr val="0000FF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 b="1">
                <a:solidFill>
                  <a:srgbClr val="FFFF00"/>
                </a:solidFill>
              </a:rPr>
              <a:t>S</a:t>
            </a:r>
          </a:p>
        </p:txBody>
      </p:sp>
      <p:sp>
        <p:nvSpPr>
          <p:cNvPr id="153623" name="Text Box 23"/>
          <p:cNvSpPr txBox="1">
            <a:spLocks noChangeArrowheads="1"/>
          </p:cNvSpPr>
          <p:nvPr/>
        </p:nvSpPr>
        <p:spPr bwMode="auto">
          <a:xfrm>
            <a:off x="3124200" y="5867400"/>
            <a:ext cx="2286000" cy="457200"/>
          </a:xfrm>
          <a:prstGeom prst="rect">
            <a:avLst/>
          </a:prstGeom>
          <a:solidFill>
            <a:srgbClr val="FF33CC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</a:rPr>
              <a:t>S = r x r x 3,14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536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536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5360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536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536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1536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536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536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15360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5360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536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536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31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5360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536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536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536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536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2" dur="1000"/>
                                        <p:tgtEl>
                                          <p:spTgt spid="15360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1536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536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536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3" dur="500"/>
                                        <p:tgtEl>
                                          <p:spTgt spid="1536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6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6" dur="500"/>
                                        <p:tgtEl>
                                          <p:spTgt spid="1536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9" dur="500"/>
                                        <p:tgtEl>
                                          <p:spTgt spid="15360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6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2" dur="500"/>
                                        <p:tgtEl>
                                          <p:spTgt spid="15360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6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5" dur="500"/>
                                        <p:tgtEl>
                                          <p:spTgt spid="15360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6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8" dur="500"/>
                                        <p:tgtEl>
                                          <p:spTgt spid="1536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6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 nodeType="clickPar">
                      <p:stCondLst>
                        <p:cond delay="indefinite"/>
                      </p:stCondLst>
                      <p:childTnLst>
                        <p:par>
                          <p:cTn id="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1000"/>
                                        <p:tgtEl>
                                          <p:spTgt spid="1536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1536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1536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7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1000"/>
                                        <p:tgtEl>
                                          <p:spTgt spid="1536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1536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1536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 nodeType="clickPar">
                      <p:stCondLst>
                        <p:cond delay="indefinite"/>
                      </p:stCondLst>
                      <p:childTnLst>
                        <p:par>
                          <p:cTn id="8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1536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1536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8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1536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1536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 nodeType="clickPar">
                      <p:stCondLst>
                        <p:cond delay="indefinite"/>
                      </p:stCondLst>
                      <p:childTnLst>
                        <p:par>
                          <p:cTn id="9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4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1000"/>
                                        <p:tgtEl>
                                          <p:spTgt spid="1536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1536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1536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 nodeType="clickPar">
                      <p:stCondLst>
                        <p:cond delay="indefinite"/>
                      </p:stCondLst>
                      <p:childTnLst>
                        <p:par>
                          <p:cTn id="10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1536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1536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0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7" dur="500" fill="hold"/>
                                        <p:tgtEl>
                                          <p:spTgt spid="1536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8" dur="500" fill="hold"/>
                                        <p:tgtEl>
                                          <p:spTgt spid="1536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 nodeType="clickPar">
                      <p:stCondLst>
                        <p:cond delay="indefinite"/>
                      </p:stCondLst>
                      <p:childTnLst>
                        <p:par>
                          <p:cTn id="1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1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3" dur="1000"/>
                                        <p:tgtEl>
                                          <p:spTgt spid="1536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4" dur="1000" fill="hold"/>
                                        <p:tgtEl>
                                          <p:spTgt spid="1536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1000" fill="hold"/>
                                        <p:tgtEl>
                                          <p:spTgt spid="1536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 nodeType="clickPar">
                      <p:stCondLst>
                        <p:cond delay="indefinite"/>
                      </p:stCondLst>
                      <p:childTnLst>
                        <p:par>
                          <p:cTn id="1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0" dur="500" fill="hold"/>
                                        <p:tgtEl>
                                          <p:spTgt spid="1536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1" dur="500" fill="hold"/>
                                        <p:tgtEl>
                                          <p:spTgt spid="1536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2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4" dur="500" fill="hold"/>
                                        <p:tgtEl>
                                          <p:spTgt spid="1536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5" dur="500" fill="hold"/>
                                        <p:tgtEl>
                                          <p:spTgt spid="1536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 nodeType="clickPar">
                      <p:stCondLst>
                        <p:cond delay="indefinite"/>
                      </p:stCondLst>
                      <p:childTnLst>
                        <p:par>
                          <p:cTn id="1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8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0" dur="1000"/>
                                        <p:tgtEl>
                                          <p:spTgt spid="1536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1" dur="1000" fill="hold"/>
                                        <p:tgtEl>
                                          <p:spTgt spid="1536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2" dur="1000" fill="hold"/>
                                        <p:tgtEl>
                                          <p:spTgt spid="1536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 nodeType="clickPar">
                      <p:stCondLst>
                        <p:cond delay="indefinite"/>
                      </p:stCondLst>
                      <p:childTnLst>
                        <p:par>
                          <p:cTn id="1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7" dur="500"/>
                                        <p:tgtEl>
                                          <p:spTgt spid="1536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05" grpId="0"/>
      <p:bldP spid="153606" grpId="0"/>
      <p:bldP spid="153606" grpId="1"/>
      <p:bldP spid="153607" grpId="0"/>
      <p:bldP spid="153607" grpId="1"/>
      <p:bldP spid="153608" grpId="0"/>
      <p:bldP spid="153608" grpId="1"/>
      <p:bldP spid="153609" grpId="0"/>
      <p:bldP spid="153609" grpId="1"/>
      <p:bldP spid="153610" grpId="0"/>
      <p:bldP spid="153610" grpId="1"/>
      <p:bldP spid="153611" grpId="0"/>
      <p:bldP spid="153611" grpId="1"/>
      <p:bldP spid="153612" grpId="0" build="allAtOnce"/>
      <p:bldP spid="153613" grpId="0" animBg="1"/>
      <p:bldP spid="153614" grpId="0"/>
      <p:bldP spid="153615" grpId="0"/>
      <p:bldP spid="153616" grpId="0"/>
      <p:bldP spid="153617" grpId="0" animBg="1"/>
      <p:bldP spid="153618" grpId="0" animBg="1"/>
      <p:bldP spid="153619" grpId="0" animBg="1"/>
      <p:bldP spid="153620" grpId="0" animBg="1"/>
      <p:bldP spid="153621" grpId="0" animBg="1"/>
      <p:bldP spid="153622" grpId="0" animBg="1"/>
      <p:bldP spid="15362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AutoShape 4"/>
          <p:cNvSpPr>
            <a:spLocks noChangeArrowheads="1"/>
          </p:cNvSpPr>
          <p:nvPr/>
        </p:nvSpPr>
        <p:spPr bwMode="auto">
          <a:xfrm rot="10800000">
            <a:off x="457200" y="2362200"/>
            <a:ext cx="8305800" cy="1371600"/>
          </a:xfrm>
          <a:custGeom>
            <a:avLst/>
            <a:gdLst>
              <a:gd name="T0" fmla="*/ 2147483647 w 21600"/>
              <a:gd name="T1" fmla="*/ 2147483647 h 21600"/>
              <a:gd name="T2" fmla="*/ 2147483647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0 h 21600"/>
              <a:gd name="T8" fmla="*/ 0 60000 65536"/>
              <a:gd name="T9" fmla="*/ 0 60000 65536"/>
              <a:gd name="T10" fmla="*/ 0 60000 65536"/>
              <a:gd name="T11" fmla="*/ 0 60000 65536"/>
              <a:gd name="T12" fmla="*/ 4500 w 21600"/>
              <a:gd name="T13" fmla="*/ 4500 h 21600"/>
              <a:gd name="T14" fmla="*/ 17100 w 21600"/>
              <a:gd name="T15" fmla="*/ 171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5400" y="21600"/>
                </a:lnTo>
                <a:lnTo>
                  <a:pt x="16200" y="2160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gradFill rotWithShape="0">
            <a:gsLst>
              <a:gs pos="0">
                <a:srgbClr val="FF9933"/>
              </a:gs>
              <a:gs pos="100000">
                <a:schemeClr val="bg1"/>
              </a:gs>
            </a:gsLst>
            <a:lin ang="18900000" scaled="1"/>
          </a:gradFill>
          <a:ln w="76200">
            <a:pattFill prst="lgConfetti">
              <a:fgClr>
                <a:srgbClr val="CC0000"/>
              </a:fgClr>
              <a:bgClr>
                <a:srgbClr val="00CC00"/>
              </a:bgClr>
            </a:pattFill>
            <a:miter lim="800000"/>
            <a:headEnd/>
            <a:tailEnd/>
          </a:ln>
        </p:spPr>
        <p:txBody>
          <a:bodyPr rot="10800000" wrap="none" anchor="ctr"/>
          <a:lstStyle/>
          <a:p>
            <a:endParaRPr lang="en-US"/>
          </a:p>
        </p:txBody>
      </p:sp>
      <p:sp>
        <p:nvSpPr>
          <p:cNvPr id="147461" name="Text Box 5"/>
          <p:cNvSpPr txBox="1">
            <a:spLocks noChangeArrowheads="1"/>
          </p:cNvSpPr>
          <p:nvPr/>
        </p:nvSpPr>
        <p:spPr bwMode="auto">
          <a:xfrm>
            <a:off x="1143000" y="3810000"/>
            <a:ext cx="7315200" cy="1016000"/>
          </a:xfrm>
          <a:prstGeom prst="rect">
            <a:avLst/>
          </a:prstGeom>
          <a:gradFill rotWithShape="1">
            <a:gsLst>
              <a:gs pos="0">
                <a:srgbClr val="FFFFCC"/>
              </a:gs>
              <a:gs pos="50000">
                <a:schemeClr val="bg1"/>
              </a:gs>
              <a:gs pos="100000">
                <a:srgbClr val="FFFFCC"/>
              </a:gs>
            </a:gsLst>
            <a:lin ang="0" scaled="1"/>
          </a:gradFill>
          <a:ln w="111125" cmpd="tri">
            <a:solidFill>
              <a:srgbClr val="FF66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 typeface="Wingdings" pitchFamily="2" charset="2"/>
              <a:buChar char="v"/>
              <a:defRPr/>
            </a:pPr>
            <a:r>
              <a:rPr lang="en-US" sz="2400" b="1">
                <a:solidFill>
                  <a:srgbClr val="0000FF"/>
                </a:solidFill>
                <a:latin typeface="Arial"/>
              </a:rPr>
              <a:t>H</a:t>
            </a:r>
            <a:r>
              <a:rPr lang="en-US" sz="2400" b="1">
                <a:solidFill>
                  <a:srgbClr val="0000FF"/>
                </a:solidFill>
              </a:rPr>
              <a:t>ọ</a:t>
            </a:r>
            <a:r>
              <a:rPr lang="en-US" sz="2400" b="1">
                <a:solidFill>
                  <a:srgbClr val="0000FF"/>
                </a:solidFill>
                <a:latin typeface="Arial"/>
              </a:rPr>
              <a:t>c bài. Xem lại bài tập.</a:t>
            </a:r>
          </a:p>
          <a:p>
            <a:pPr>
              <a:spcBef>
                <a:spcPct val="50000"/>
              </a:spcBef>
              <a:buFont typeface="Wingdings" pitchFamily="2" charset="2"/>
              <a:buChar char="v"/>
              <a:defRPr/>
            </a:pPr>
            <a:r>
              <a:rPr lang="en-US" sz="2400" b="1">
                <a:solidFill>
                  <a:srgbClr val="0000FF"/>
                </a:solidFill>
                <a:latin typeface="Arial"/>
              </a:rPr>
              <a:t>Chu</a:t>
            </a:r>
            <a:r>
              <a:rPr lang="en-US" sz="2400" b="1">
                <a:solidFill>
                  <a:srgbClr val="0000FF"/>
                </a:solidFill>
              </a:rPr>
              <a:t>ẩn bị bài giờ sau.</a:t>
            </a:r>
          </a:p>
        </p:txBody>
      </p:sp>
      <p:sp>
        <p:nvSpPr>
          <p:cNvPr id="10244" name="Rectangle 6"/>
          <p:cNvSpPr>
            <a:spLocks noChangeArrowheads="1"/>
          </p:cNvSpPr>
          <p:nvPr/>
        </p:nvSpPr>
        <p:spPr bwMode="auto">
          <a:xfrm>
            <a:off x="1295400" y="304800"/>
            <a:ext cx="70104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800" b="1">
                <a:solidFill>
                  <a:srgbClr val="0000FF"/>
                </a:solidFill>
              </a:rPr>
              <a:t>Toán</a:t>
            </a:r>
          </a:p>
        </p:txBody>
      </p:sp>
      <p:sp>
        <p:nvSpPr>
          <p:cNvPr id="10245" name="Rectangle 7"/>
          <p:cNvSpPr>
            <a:spLocks noChangeArrowheads="1"/>
          </p:cNvSpPr>
          <p:nvPr/>
        </p:nvSpPr>
        <p:spPr bwMode="auto">
          <a:xfrm>
            <a:off x="2667000" y="1371600"/>
            <a:ext cx="4475163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>
                <a:solidFill>
                  <a:srgbClr val="CC0000"/>
                </a:solidFill>
              </a:rPr>
              <a:t>Bài 97.Diện tích hình tròn</a:t>
            </a:r>
          </a:p>
        </p:txBody>
      </p:sp>
      <p:sp>
        <p:nvSpPr>
          <p:cNvPr id="10246" name="WordArt 8"/>
          <p:cNvSpPr>
            <a:spLocks noChangeArrowheads="1" noChangeShapeType="1" noTextEdit="1"/>
          </p:cNvSpPr>
          <p:nvPr/>
        </p:nvSpPr>
        <p:spPr bwMode="auto">
          <a:xfrm>
            <a:off x="3962400" y="2819400"/>
            <a:ext cx="1633538" cy="523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12700">
                  <a:solidFill>
                    <a:srgbClr val="FF0066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Về nhà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alance">
  <a:themeElements>
    <a:clrScheme name="Balance 7">
      <a:dk1>
        <a:srgbClr val="B4AF80"/>
      </a:dk1>
      <a:lt1>
        <a:srgbClr val="FFFFFF"/>
      </a:lt1>
      <a:dk2>
        <a:srgbClr val="C8C6A2"/>
      </a:dk2>
      <a:lt2>
        <a:srgbClr val="827F4C"/>
      </a:lt2>
      <a:accent1>
        <a:srgbClr val="7C784E"/>
      </a:accent1>
      <a:accent2>
        <a:srgbClr val="A2A4AC"/>
      </a:accent2>
      <a:accent3>
        <a:srgbClr val="E0DFCE"/>
      </a:accent3>
      <a:accent4>
        <a:srgbClr val="DADADA"/>
      </a:accent4>
      <a:accent5>
        <a:srgbClr val="BFBEB2"/>
      </a:accent5>
      <a:accent6>
        <a:srgbClr val="92949B"/>
      </a:accent6>
      <a:hlink>
        <a:srgbClr val="33CCCC"/>
      </a:hlink>
      <a:folHlink>
        <a:srgbClr val="009999"/>
      </a:folHlink>
    </a:clrScheme>
    <a:fontScheme name="Balance">
      <a:majorFont>
        <a:latin typeface="Arial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Balance 1">
        <a:dk1>
          <a:srgbClr val="663300"/>
        </a:dk1>
        <a:lt1>
          <a:srgbClr val="FFFFFF"/>
        </a:lt1>
        <a:dk2>
          <a:srgbClr val="996600"/>
        </a:dk2>
        <a:lt2>
          <a:srgbClr val="DBBD71"/>
        </a:lt2>
        <a:accent1>
          <a:srgbClr val="F8A500"/>
        </a:accent1>
        <a:accent2>
          <a:srgbClr val="808000"/>
        </a:accent2>
        <a:accent3>
          <a:srgbClr val="CAB8AA"/>
        </a:accent3>
        <a:accent4>
          <a:srgbClr val="DADADA"/>
        </a:accent4>
        <a:accent5>
          <a:srgbClr val="FBCFAA"/>
        </a:accent5>
        <a:accent6>
          <a:srgbClr val="737300"/>
        </a:accent6>
        <a:hlink>
          <a:srgbClr val="FFCC66"/>
        </a:hlink>
        <a:folHlink>
          <a:srgbClr val="CCA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ance 2">
        <a:dk1>
          <a:srgbClr val="660000"/>
        </a:dk1>
        <a:lt1>
          <a:srgbClr val="FFFFFF"/>
        </a:lt1>
        <a:dk2>
          <a:srgbClr val="800000"/>
        </a:dk2>
        <a:lt2>
          <a:srgbClr val="FFFFCC"/>
        </a:lt2>
        <a:accent1>
          <a:srgbClr val="CC66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B8AA"/>
        </a:accent5>
        <a:accent6>
          <a:srgbClr val="AC6D56"/>
        </a:accent6>
        <a:hlink>
          <a:srgbClr val="FFFF99"/>
        </a:hlink>
        <a:folHlink>
          <a:srgbClr val="E5B325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ance 3">
        <a:dk1>
          <a:srgbClr val="003300"/>
        </a:dk1>
        <a:lt1>
          <a:srgbClr val="FFFFFF"/>
        </a:lt1>
        <a:dk2>
          <a:srgbClr val="4D6A2A"/>
        </a:dk2>
        <a:lt2>
          <a:srgbClr val="CCFF99"/>
        </a:lt2>
        <a:accent1>
          <a:srgbClr val="2EB62E"/>
        </a:accent1>
        <a:accent2>
          <a:srgbClr val="527C3A"/>
        </a:accent2>
        <a:accent3>
          <a:srgbClr val="B2B9AC"/>
        </a:accent3>
        <a:accent4>
          <a:srgbClr val="DADADA"/>
        </a:accent4>
        <a:accent5>
          <a:srgbClr val="ADD7AD"/>
        </a:accent5>
        <a:accent6>
          <a:srgbClr val="497034"/>
        </a:accent6>
        <a:hlink>
          <a:srgbClr val="DDD800"/>
        </a:hlink>
        <a:folHlink>
          <a:srgbClr val="0099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ance 4">
        <a:dk1>
          <a:srgbClr val="005A58"/>
        </a:dk1>
        <a:lt1>
          <a:srgbClr val="FFFFFF"/>
        </a:lt1>
        <a:dk2>
          <a:srgbClr val="00716E"/>
        </a:dk2>
        <a:lt2>
          <a:srgbClr val="FFFF99"/>
        </a:lt2>
        <a:accent1>
          <a:srgbClr val="2DB3B0"/>
        </a:accent1>
        <a:accent2>
          <a:srgbClr val="6D6FC7"/>
        </a:accent2>
        <a:accent3>
          <a:srgbClr val="AABBBA"/>
        </a:accent3>
        <a:accent4>
          <a:srgbClr val="DADADA"/>
        </a:accent4>
        <a:accent5>
          <a:srgbClr val="ADD6D4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ance 5">
        <a:dk1>
          <a:srgbClr val="003366"/>
        </a:dk1>
        <a:lt1>
          <a:srgbClr val="FFFFFF"/>
        </a:lt1>
        <a:dk2>
          <a:srgbClr val="2B5481"/>
        </a:dk2>
        <a:lt2>
          <a:srgbClr val="E5FFFF"/>
        </a:lt2>
        <a:accent1>
          <a:srgbClr val="336699"/>
        </a:accent1>
        <a:accent2>
          <a:srgbClr val="00B000"/>
        </a:accent2>
        <a:accent3>
          <a:srgbClr val="ACB3C1"/>
        </a:accent3>
        <a:accent4>
          <a:srgbClr val="DADADA"/>
        </a:accent4>
        <a:accent5>
          <a:srgbClr val="ADB8CA"/>
        </a:accent5>
        <a:accent6>
          <a:srgbClr val="009F00"/>
        </a:accent6>
        <a:hlink>
          <a:srgbClr val="00CCFF"/>
        </a:hlink>
        <a:folHlink>
          <a:srgbClr val="B5FFF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ance 6">
        <a:dk1>
          <a:srgbClr val="2F2D25"/>
        </a:dk1>
        <a:lt1>
          <a:srgbClr val="FFFFFF"/>
        </a:lt1>
        <a:dk2>
          <a:srgbClr val="656151"/>
        </a:dk2>
        <a:lt2>
          <a:srgbClr val="FFFFCC"/>
        </a:lt2>
        <a:accent1>
          <a:srgbClr val="818173"/>
        </a:accent1>
        <a:accent2>
          <a:srgbClr val="809EA8"/>
        </a:accent2>
        <a:accent3>
          <a:srgbClr val="B8B7B3"/>
        </a:accent3>
        <a:accent4>
          <a:srgbClr val="DADADA"/>
        </a:accent4>
        <a:accent5>
          <a:srgbClr val="C1C1BC"/>
        </a:accent5>
        <a:accent6>
          <a:srgbClr val="738F98"/>
        </a:accent6>
        <a:hlink>
          <a:srgbClr val="E2C86A"/>
        </a:hlink>
        <a:folHlink>
          <a:srgbClr val="B7B6A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ance 7">
        <a:dk1>
          <a:srgbClr val="B4AF80"/>
        </a:dk1>
        <a:lt1>
          <a:srgbClr val="FFFFFF"/>
        </a:lt1>
        <a:dk2>
          <a:srgbClr val="C8C6A2"/>
        </a:dk2>
        <a:lt2>
          <a:srgbClr val="827F4C"/>
        </a:lt2>
        <a:accent1>
          <a:srgbClr val="7C784E"/>
        </a:accent1>
        <a:accent2>
          <a:srgbClr val="A2A4AC"/>
        </a:accent2>
        <a:accent3>
          <a:srgbClr val="E0DFCE"/>
        </a:accent3>
        <a:accent4>
          <a:srgbClr val="DADADA"/>
        </a:accent4>
        <a:accent5>
          <a:srgbClr val="BFBEB2"/>
        </a:accent5>
        <a:accent6>
          <a:srgbClr val="92949B"/>
        </a:accent6>
        <a:hlink>
          <a:srgbClr val="33CCCC"/>
        </a:hlink>
        <a:folHlink>
          <a:srgbClr val="0099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ance 8">
        <a:dk1>
          <a:srgbClr val="000000"/>
        </a:dk1>
        <a:lt1>
          <a:srgbClr val="DDDDDD"/>
        </a:lt1>
        <a:dk2>
          <a:srgbClr val="000000"/>
        </a:dk2>
        <a:lt2>
          <a:srgbClr val="B8B7D1"/>
        </a:lt2>
        <a:accent1>
          <a:srgbClr val="F1F0F4"/>
        </a:accent1>
        <a:accent2>
          <a:srgbClr val="C1BCFC"/>
        </a:accent2>
        <a:accent3>
          <a:srgbClr val="EBEBEB"/>
        </a:accent3>
        <a:accent4>
          <a:srgbClr val="000000"/>
        </a:accent4>
        <a:accent5>
          <a:srgbClr val="F7F6F8"/>
        </a:accent5>
        <a:accent6>
          <a:srgbClr val="AFAAE4"/>
        </a:accent6>
        <a:hlink>
          <a:srgbClr val="5454C6"/>
        </a:hlink>
        <a:folHlink>
          <a:srgbClr val="6A6F8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alance 9">
        <a:dk1>
          <a:srgbClr val="000000"/>
        </a:dk1>
        <a:lt1>
          <a:srgbClr val="FFFFFF"/>
        </a:lt1>
        <a:dk2>
          <a:srgbClr val="00A29E"/>
        </a:dk2>
        <a:lt2>
          <a:srgbClr val="CBCBCB"/>
        </a:lt2>
        <a:accent1>
          <a:srgbClr val="E5E5FF"/>
        </a:accent1>
        <a:accent2>
          <a:srgbClr val="79CD6B"/>
        </a:accent2>
        <a:accent3>
          <a:srgbClr val="FFFFFF"/>
        </a:accent3>
        <a:accent4>
          <a:srgbClr val="000000"/>
        </a:accent4>
        <a:accent5>
          <a:srgbClr val="F0F0FF"/>
        </a:accent5>
        <a:accent6>
          <a:srgbClr val="6DBA60"/>
        </a:accent6>
        <a:hlink>
          <a:srgbClr val="4477DE"/>
        </a:hlink>
        <a:folHlink>
          <a:srgbClr val="65498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Ocean</Template>
  <TotalTime>824</TotalTime>
  <Words>498</Words>
  <Application>Microsoft Office PowerPoint</Application>
  <PresentationFormat>On-screen Show (4:3)</PresentationFormat>
  <Paragraphs>94</Paragraphs>
  <Slides>8</Slides>
  <Notes>0</Notes>
  <HiddenSlides>0</HiddenSlides>
  <MMClips>1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Arial</vt:lpstr>
      <vt:lpstr>Tahoma</vt:lpstr>
      <vt:lpstr>Wingdings</vt:lpstr>
      <vt:lpstr>Calibri</vt:lpstr>
      <vt:lpstr>Balance</vt:lpstr>
      <vt:lpstr>Microsoft Equation 3.0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toancau</dc:creator>
  <cp:lastModifiedBy>CSTeam</cp:lastModifiedBy>
  <cp:revision>225</cp:revision>
  <dcterms:created xsi:type="dcterms:W3CDTF">2010-01-08T16:02:28Z</dcterms:created>
  <dcterms:modified xsi:type="dcterms:W3CDTF">2016-06-30T03:35:33Z</dcterms:modified>
</cp:coreProperties>
</file>